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DF4B-4F7E-488C-8CE8-12944538A34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B539-494A-47F6-B885-F1031D108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2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853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78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31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051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43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44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417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78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59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62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63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15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60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53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46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927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89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2808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071678"/>
            <a:ext cx="6620968" cy="2880320"/>
          </a:xfrm>
        </p:spPr>
        <p:txBody>
          <a:bodyPr/>
          <a:lstStyle/>
          <a:p>
            <a:r>
              <a:rPr lang="ru-RU" sz="3600" b="1" dirty="0"/>
              <a:t>Существительные, выражающие местоположение </a:t>
            </a:r>
            <a:r>
              <a:rPr lang="zh-CN" altLang="en-US" sz="3600" b="1" dirty="0"/>
              <a:t>上、下、左、右、前、后、东、西、南、北、</a:t>
            </a:r>
            <a:r>
              <a:rPr lang="zh-CN" altLang="en-US" sz="3600" b="1" dirty="0" smtClean="0"/>
              <a:t>中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37548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272808" cy="398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1) </a:t>
            </a:r>
            <a:r>
              <a:rPr lang="ru-RU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Повторяем </a:t>
            </a:r>
            <a:r>
              <a:rPr lang="ru-RU" sz="32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ранее пройденный материал: Учитель спрашивает, где находится предмет или объект.</a:t>
            </a:r>
            <a:endParaRPr lang="ru-RU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  <a:tabLst>
                <a:tab pos="285750" algn="l"/>
              </a:tabLst>
            </a:pPr>
            <a:r>
              <a:rPr lang="zh-CN" altLang="en-US" sz="32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老师在哪儿？学生在哪儿</a:t>
            </a:r>
            <a:r>
              <a:rPr lang="zh-CN" altLang="en-US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？手</a:t>
            </a:r>
            <a:r>
              <a:rPr lang="zh-CN" altLang="en-US" sz="32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在哪儿？</a:t>
            </a:r>
            <a:endParaRPr lang="ru-RU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    2)</a:t>
            </a:r>
            <a:r>
              <a:rPr lang="ru-RU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Вводим </a:t>
            </a:r>
            <a:r>
              <a:rPr lang="ru-RU" sz="32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новое грамматическое </a:t>
            </a:r>
            <a:r>
              <a:rPr lang="en-US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                  </a:t>
            </a:r>
            <a:r>
              <a:rPr lang="ru-RU" sz="32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явление</a:t>
            </a:r>
            <a:r>
              <a:rPr lang="ru-RU" sz="32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, с помощью изображений:</a:t>
            </a:r>
            <a:endParaRPr lang="ru-RU" sz="3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41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ownloads\前後ろ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12160" cy="350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Пользователь\Downloads\ppt-2-6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2924944"/>
            <a:ext cx="6080556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57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东西南北- 古文学网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104456" cy="23982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2790107"/>
            <a:ext cx="8640960" cy="4924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Объясняем</a:t>
            </a:r>
            <a:r>
              <a:rPr lang="en-US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что в китайском 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языке</a:t>
            </a:r>
            <a:r>
              <a:rPr lang="en-US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когда мы хотим 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сказать,</a:t>
            </a:r>
            <a:r>
              <a:rPr lang="en-US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что </a:t>
            </a:r>
            <a:r>
              <a:rPr lang="ru-RU" sz="3200" b="1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что-то либо кто-то находятся где-то , то мы используем </a:t>
            </a:r>
            <a:r>
              <a:rPr lang="ru-RU" sz="3200" b="1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формулу</a:t>
            </a:r>
            <a:endParaRPr lang="en-US" sz="3200" b="1" dirty="0" smtClean="0">
              <a:latin typeface="Times New Roman" panose="02020603050405020304" pitchFamily="18" charset="0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endParaRPr lang="en-US" sz="3200" b="1" dirty="0">
              <a:effectLst/>
              <a:latin typeface="Times New Roman" panose="02020603050405020304" pitchFamily="18" charset="0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Сущ+где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???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</a:t>
            </a:r>
            <a:r>
              <a:rPr lang="zh-CN" altLang="en-US" sz="2000" b="1" dirty="0" smtClean="0"/>
              <a:t>桌</a:t>
            </a:r>
            <a:r>
              <a:rPr lang="zh-CN" altLang="en-US" sz="2000" b="1" dirty="0"/>
              <a:t>子上</a:t>
            </a:r>
            <a:r>
              <a:rPr lang="ru-RU" sz="2000" b="1" dirty="0"/>
              <a:t> на столе</a:t>
            </a:r>
          </a:p>
          <a:p>
            <a:r>
              <a:rPr lang="zh-CN" altLang="en-US" sz="2000" b="1" dirty="0" smtClean="0"/>
              <a:t>                                                                           桌</a:t>
            </a:r>
            <a:r>
              <a:rPr lang="zh-CN" altLang="en-US" sz="2000" b="1" dirty="0"/>
              <a:t>子下</a:t>
            </a:r>
            <a:r>
              <a:rPr lang="ru-RU" sz="2000" b="1" dirty="0"/>
              <a:t> под столом</a:t>
            </a:r>
          </a:p>
          <a:p>
            <a:r>
              <a:rPr lang="zh-CN" altLang="en-US" sz="2000" b="1" dirty="0" smtClean="0"/>
              <a:t>                                                                           桌</a:t>
            </a:r>
            <a:r>
              <a:rPr lang="zh-CN" altLang="en-US" sz="2000" b="1" dirty="0"/>
              <a:t>子</a:t>
            </a:r>
            <a:r>
              <a:rPr lang="zh-CN" altLang="en-US" sz="2000" b="1" dirty="0" smtClean="0"/>
              <a:t>前</a:t>
            </a:r>
            <a:r>
              <a:rPr lang="ru-RU" altLang="zh-CN" sz="2000" b="1" dirty="0" smtClean="0"/>
              <a:t> </a:t>
            </a:r>
            <a:r>
              <a:rPr lang="ru-RU" sz="2000" b="1" dirty="0" smtClean="0"/>
              <a:t>перед </a:t>
            </a:r>
            <a:r>
              <a:rPr lang="ru-RU" sz="2000" b="1" dirty="0"/>
              <a:t>столом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endParaRPr lang="ru-RU" sz="32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41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188640"/>
            <a:ext cx="705678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85750" algn="l"/>
              </a:tabLst>
            </a:pPr>
            <a:r>
              <a:rPr lang="ru-RU" sz="2800" dirty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Раздаем ученикам раздаточный материал в виде таблицы и обьясняем</a:t>
            </a:r>
            <a:r>
              <a:rPr lang="ru-RU" sz="2800" dirty="0" smtClean="0"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3298325"/>
              </p:ext>
            </p:extLst>
          </p:nvPr>
        </p:nvGraphicFramePr>
        <p:xfrm>
          <a:off x="0" y="1203022"/>
          <a:ext cx="9036495" cy="5654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1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Слово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Транскрипция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Перевод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1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上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 dirty="0" err="1">
                          <a:effectLst/>
                        </a:rPr>
                        <a:t>shàng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на, над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1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xià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под, ниже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0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qián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до; до того, как; перед; ... тому назад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30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hòu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 dirty="0">
                          <a:effectLst/>
                        </a:rPr>
                        <a:t>за, позади; после; после того, как; через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872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0127269"/>
              </p:ext>
            </p:extLst>
          </p:nvPr>
        </p:nvGraphicFramePr>
        <p:xfrm>
          <a:off x="0" y="0"/>
          <a:ext cx="9036495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zuǒ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слева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yòu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справа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中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 dirty="0" err="1">
                          <a:effectLst/>
                        </a:rPr>
                        <a:t>zhōng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внутри; в; среди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东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dōng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восток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xī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запад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南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nán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юг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1300" spc="-25">
                          <a:effectLst/>
                        </a:rPr>
                        <a:t>北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>
                          <a:effectLst/>
                        </a:rPr>
                        <a:t>běi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spc="-25" dirty="0">
                          <a:effectLst/>
                        </a:rPr>
                        <a:t>север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984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ru-RU" sz="2000" b="1" dirty="0" smtClean="0"/>
              <a:t>ОПИШИТЕ КАРТИНКУ, ИСПОЛЬЗУЯ СУЩ.МЕСТОПОЛОЖЕНИЯ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556792"/>
            <a:ext cx="828092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85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780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842493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273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</TotalTime>
  <Words>193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Существительные, выражающие местоположение 上、下、左、右、前、后、东、西、南、北、中</vt:lpstr>
      <vt:lpstr>Слайд 2</vt:lpstr>
      <vt:lpstr>Слайд 3</vt:lpstr>
      <vt:lpstr>Слайд 4</vt:lpstr>
      <vt:lpstr>Слайд 5</vt:lpstr>
      <vt:lpstr>Слайд 6</vt:lpstr>
      <vt:lpstr>ОПИШИТЕ КАРТИНКУ, ИСПОЛЬЗУЯ СУЩ.МЕСТОПОЛОЖЕНИЯ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Существительные, выражающие местоположение 上、下、左、右、前、后、东、西、南、北、中 </dc:title>
  <dc:creator>Пользователь</dc:creator>
  <cp:lastModifiedBy>100nout.by</cp:lastModifiedBy>
  <cp:revision>8</cp:revision>
  <dcterms:created xsi:type="dcterms:W3CDTF">2020-07-04T07:13:04Z</dcterms:created>
  <dcterms:modified xsi:type="dcterms:W3CDTF">2021-04-25T18:16:59Z</dcterms:modified>
</cp:coreProperties>
</file>