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83091" autoAdjust="0"/>
  </p:normalViewPr>
  <p:slideViewPr>
    <p:cSldViewPr snapToGrid="0">
      <p:cViewPr varScale="1">
        <p:scale>
          <a:sx n="73" d="100"/>
          <a:sy n="73" d="100"/>
        </p:scale>
        <p:origin x="9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7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3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8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5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6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0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9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1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0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5C28-C960-4F32-92A1-C1E9403C317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16A84-7DA2-41E9-A5A7-E167A8E1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6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0857" y="3792991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sz="13800" dirty="0"/>
              <a:t>性格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3487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语</a:t>
            </a: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法</a:t>
            </a:r>
            <a:endParaRPr lang="ru-RU" sz="8800" dirty="0"/>
          </a:p>
        </p:txBody>
      </p:sp>
      <p:pic>
        <p:nvPicPr>
          <p:cNvPr id="7170" name="Picture 2" descr="02.08.2019. - Идентичные близнецы и телепат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2" y="352243"/>
            <a:ext cx="4876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азноцветные сестры-двойняшки — неожиданный феном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3133543"/>
            <a:ext cx="5100949" cy="29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7338" y="4558843"/>
            <a:ext cx="5577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А </a:t>
            </a:r>
            <a:r>
              <a:rPr lang="ja-JP" altLang="en-US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跟 </a:t>
            </a:r>
            <a:r>
              <a:rPr lang="ru-RU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В</a:t>
            </a:r>
            <a:r>
              <a:rPr lang="ja-JP" altLang="en-US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一样</a:t>
            </a:r>
            <a:r>
              <a:rPr lang="en-US" altLang="ja-JP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(</a:t>
            </a:r>
            <a:r>
              <a:rPr lang="ja-JP" altLang="en-US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不一样</a:t>
            </a:r>
            <a:r>
              <a:rPr lang="en-US" altLang="ja-JP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)</a:t>
            </a:r>
            <a:r>
              <a:rPr lang="zh-CN" altLang="en-US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1338" y="3843377"/>
            <a:ext cx="3666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А </a:t>
            </a:r>
            <a:r>
              <a:rPr lang="ja-JP" altLang="en-US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跟</a:t>
            </a:r>
            <a:r>
              <a:rPr lang="ru-RU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В</a:t>
            </a:r>
            <a:r>
              <a:rPr lang="ja-JP" altLang="en-US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一样吗</a:t>
            </a:r>
            <a:r>
              <a:rPr lang="en-US" altLang="ja-JP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?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70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25" y="4409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跟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样</a:t>
            </a:r>
            <a:r>
              <a:rPr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прилагательное</a:t>
            </a:r>
          </a:p>
          <a:p>
            <a:pPr marL="0" indent="0" algn="r">
              <a:buNone/>
            </a:pPr>
            <a:endParaRPr lang="ru-RU" altLang="ja-JP" sz="4400" i="1" dirty="0" smtClean="0"/>
          </a:p>
          <a:p>
            <a:pPr marL="0" indent="0" algn="r">
              <a:buNone/>
            </a:pPr>
            <a:endParaRPr lang="ru-RU" altLang="ja-JP" sz="4400" i="1" dirty="0"/>
          </a:p>
          <a:p>
            <a:pPr marL="0" indent="0" algn="r">
              <a:buNone/>
            </a:pPr>
            <a:endParaRPr lang="ru-RU" altLang="ja-JP" sz="4400" i="1" dirty="0" smtClean="0"/>
          </a:p>
          <a:p>
            <a:pPr marL="0" indent="0" algn="r">
              <a:buNone/>
            </a:pPr>
            <a:r>
              <a:rPr lang="ja-JP" altLang="en-US" sz="4400" i="1" dirty="0" smtClean="0"/>
              <a:t>例</a:t>
            </a:r>
            <a:r>
              <a:rPr lang="ja-JP" altLang="en-US" sz="4400" i="1" dirty="0"/>
              <a:t>子</a:t>
            </a:r>
            <a:r>
              <a:rPr lang="ja-JP" altLang="en-US" sz="4400" dirty="0" smtClean="0"/>
              <a:t>：</a:t>
            </a:r>
            <a:r>
              <a:rPr lang="ja-JP" altLang="en-US" sz="4400" dirty="0">
                <a:solidFill>
                  <a:srgbClr val="0070C0"/>
                </a:solidFill>
              </a:rPr>
              <a:t> </a:t>
            </a:r>
            <a:r>
              <a:rPr lang="ja-JP" altLang="en-US" sz="4400" dirty="0" smtClean="0">
                <a:solidFill>
                  <a:srgbClr val="0070C0"/>
                </a:solidFill>
              </a:rPr>
              <a:t>他</a:t>
            </a:r>
            <a:r>
              <a:rPr lang="zh-CN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跟</a:t>
            </a:r>
            <a:r>
              <a:rPr lang="ja-JP" altLang="en-US" sz="4400" dirty="0" smtClean="0">
                <a:solidFill>
                  <a:srgbClr val="0070C0"/>
                </a:solidFill>
              </a:rPr>
              <a:t>她</a:t>
            </a:r>
            <a:r>
              <a:rPr lang="zh-CN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</a:t>
            </a:r>
            <a:r>
              <a:rPr lang="zh-CN" altLang="en-US" sz="4400" dirty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样</a:t>
            </a:r>
            <a:r>
              <a:rPr lang="zh-CN" altLang="en-US" sz="44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高</a:t>
            </a:r>
            <a:r>
              <a:rPr lang="zh-CN" altLang="en-US" sz="4400" dirty="0">
                <a:solidFill>
                  <a:srgbClr val="0070C0"/>
                </a:solidFill>
              </a:rPr>
              <a:t>。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25 Пар Знаменитостей, У Которых Оказался Одинаковый Рост | Лучши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3" y="2031387"/>
            <a:ext cx="4386944" cy="40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3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А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跟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В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样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глагол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. </a:t>
            </a:r>
            <a:r>
              <a:rPr lang="ru-RU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ru-RU" dirty="0" smtClean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400" i="1" dirty="0" smtClean="0"/>
          </a:p>
          <a:p>
            <a:pPr marL="0" indent="0">
              <a:buNone/>
            </a:pPr>
            <a:endParaRPr lang="en-US" altLang="ja-JP" sz="4400" i="1" dirty="0"/>
          </a:p>
          <a:p>
            <a:pPr marL="0" indent="0">
              <a:buNone/>
            </a:pPr>
            <a:endParaRPr lang="en-US" altLang="ja-JP" sz="4400" i="1" dirty="0" smtClean="0"/>
          </a:p>
          <a:p>
            <a:pPr marL="0" indent="0">
              <a:buNone/>
            </a:pPr>
            <a:r>
              <a:rPr lang="en-US" altLang="ja-JP" sz="4400" i="1" dirty="0"/>
              <a:t>	</a:t>
            </a:r>
            <a:r>
              <a:rPr lang="en-US" altLang="ja-JP" sz="4400" i="1" dirty="0" smtClean="0"/>
              <a:t>		</a:t>
            </a:r>
          </a:p>
          <a:p>
            <a:pPr marL="0" indent="0">
              <a:buNone/>
            </a:pPr>
            <a:endParaRPr lang="en-US" altLang="ja-JP" sz="4400" i="1" dirty="0"/>
          </a:p>
          <a:p>
            <a:pPr marL="0" indent="0">
              <a:buNone/>
            </a:pPr>
            <a:r>
              <a:rPr lang="ja-JP" altLang="en-US" sz="4400" i="1" dirty="0" smtClean="0"/>
              <a:t>例子</a:t>
            </a:r>
            <a:r>
              <a:rPr lang="ja-JP" altLang="en-US" sz="4400" dirty="0" smtClean="0"/>
              <a:t>：</a:t>
            </a:r>
            <a:r>
              <a:rPr lang="zh-CN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你</a:t>
            </a:r>
            <a:r>
              <a:rPr lang="ja-JP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跟</a:t>
            </a:r>
            <a:r>
              <a:rPr lang="zh-CN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我</a:t>
            </a:r>
            <a:r>
              <a:rPr lang="ja-JP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一样</a:t>
            </a:r>
            <a:r>
              <a:rPr lang="ja-JP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喜欢</a:t>
            </a:r>
            <a:r>
              <a:rPr lang="ja-JP" altLang="en-US" sz="4400" dirty="0">
                <a:solidFill>
                  <a:srgbClr val="0070C0"/>
                </a:solidFill>
              </a:rPr>
              <a:t>喝咖</a:t>
            </a:r>
            <a:r>
              <a:rPr lang="ja-JP" altLang="en-US" sz="4400" dirty="0" smtClean="0">
                <a:solidFill>
                  <a:srgbClr val="0070C0"/>
                </a:solidFill>
              </a:rPr>
              <a:t>啡</a:t>
            </a:r>
            <a:r>
              <a:rPr lang="zh-CN" altLang="en-US" sz="4400" dirty="0" smtClean="0">
                <a:solidFill>
                  <a:srgbClr val="0070C0"/>
                </a:solidFill>
              </a:rPr>
              <a:t>。</a:t>
            </a:r>
            <a:endParaRPr lang="ru-RU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218" name="Picture 2" descr="Творческий персонал МСК,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01" y="1690688"/>
            <a:ext cx="4997881" cy="333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2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60"/>
            <a:ext cx="10515600" cy="132556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А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跟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В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一样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прилагательное/глагол</a:t>
            </a:r>
            <a:endParaRPr lang="ru-RU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altLang="ja-JP" sz="4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altLang="ja-JP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altLang="ja-JP" sz="4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altLang="ja-JP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altLang="ja-JP" sz="4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4400" dirty="0" smtClean="0">
                <a:solidFill>
                  <a:srgbClr val="0070C0"/>
                </a:solidFill>
              </a:rPr>
              <a:t>他</a:t>
            </a:r>
            <a:r>
              <a:rPr lang="zh-CN" altLang="en-US" sz="4400" dirty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跟</a:t>
            </a:r>
            <a:r>
              <a:rPr lang="ja-JP" altLang="en-US" sz="4400" dirty="0" smtClean="0">
                <a:solidFill>
                  <a:srgbClr val="0070C0"/>
                </a:solidFill>
              </a:rPr>
              <a:t>她</a:t>
            </a:r>
            <a:r>
              <a:rPr lang="ja-JP" altLang="en-US" sz="4400" dirty="0" smtClean="0">
                <a:solidFill>
                  <a:srgbClr val="FF0000"/>
                </a:solidFill>
              </a:rPr>
              <a:t>不</a:t>
            </a:r>
            <a:r>
              <a:rPr lang="zh-CN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</a:t>
            </a:r>
            <a:r>
              <a:rPr lang="zh-CN" altLang="en-US" sz="4400" dirty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样</a:t>
            </a:r>
            <a:r>
              <a:rPr lang="zh-CN" altLang="en-US" sz="4400" dirty="0">
                <a:solidFill>
                  <a:srgbClr val="00B0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高</a:t>
            </a:r>
            <a:r>
              <a:rPr lang="zh-CN" altLang="en-US" sz="4400" dirty="0" smtClean="0">
                <a:solidFill>
                  <a:srgbClr val="0070C0"/>
                </a:solidFill>
              </a:rPr>
              <a:t>。</a:t>
            </a:r>
            <a:r>
              <a:rPr lang="ru-RU" altLang="zh-CN" sz="4400" dirty="0" smtClean="0">
                <a:solidFill>
                  <a:srgbClr val="0070C0"/>
                </a:solidFill>
              </a:rPr>
              <a:t>	</a:t>
            </a:r>
            <a:r>
              <a:rPr lang="zh-CN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你</a:t>
            </a:r>
            <a:r>
              <a:rPr lang="ja-JP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跟</a:t>
            </a:r>
            <a:r>
              <a:rPr lang="zh-CN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我</a:t>
            </a:r>
            <a:r>
              <a:rPr lang="ja-JP" altLang="en-US" sz="4400" dirty="0" smtClean="0">
                <a:solidFill>
                  <a:srgbClr val="FF0000"/>
                </a:solidFill>
              </a:rPr>
              <a:t>不</a:t>
            </a:r>
            <a:r>
              <a:rPr lang="ja-JP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</a:t>
            </a:r>
            <a:r>
              <a:rPr lang="ja-JP" altLang="en-US" sz="4400" dirty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样</a:t>
            </a:r>
            <a:r>
              <a:rPr lang="ja-JP" altLang="en-US" sz="4400" dirty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喜欢</a:t>
            </a:r>
            <a:r>
              <a:rPr lang="ja-JP" altLang="en-US" sz="4400" dirty="0">
                <a:solidFill>
                  <a:srgbClr val="0070C0"/>
                </a:solidFill>
              </a:rPr>
              <a:t>喝咖啡</a:t>
            </a:r>
            <a:r>
              <a:rPr lang="ru-RU" altLang="ja-JP" sz="4400" dirty="0"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ru-RU" altLang="zh-CN" sz="4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4F::Тема::Кофе или чай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69" y="2125661"/>
            <a:ext cx="48768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С чем связан рост человека, что на него влияет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978023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8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493214"/>
            <a:ext cx="10922726" cy="602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А 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跟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В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一样 </a:t>
            </a:r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прилагательное / глагол 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吗</a:t>
            </a:r>
            <a:r>
              <a:rPr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?</a:t>
            </a:r>
            <a:endParaRPr lang="ru-RU" altLang="ja-JP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r">
              <a:buNone/>
            </a:pPr>
            <a:r>
              <a:rPr lang="ja-JP" altLang="en-US" sz="4400" dirty="0" smtClean="0">
                <a:solidFill>
                  <a:srgbClr val="0070C0"/>
                </a:solidFill>
              </a:rPr>
              <a:t>他</a:t>
            </a:r>
            <a:r>
              <a:rPr lang="zh-CN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跟</a:t>
            </a:r>
            <a:r>
              <a:rPr lang="ja-JP" altLang="en-US" sz="4400" dirty="0" smtClean="0">
                <a:solidFill>
                  <a:srgbClr val="0070C0"/>
                </a:solidFill>
              </a:rPr>
              <a:t>她</a:t>
            </a:r>
            <a:r>
              <a:rPr lang="zh-CN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一样</a:t>
            </a:r>
            <a:r>
              <a:rPr lang="zh-CN" altLang="en-US" sz="4400" dirty="0" smtClean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高</a:t>
            </a:r>
            <a:r>
              <a:rPr lang="ja-JP" altLang="en-US" sz="4400" dirty="0" smtClean="0">
                <a:solidFill>
                  <a:srgbClr val="00B050"/>
                </a:solidFill>
              </a:rPr>
              <a:t>吗</a:t>
            </a:r>
            <a:r>
              <a:rPr lang="ru-RU" altLang="ja-JP" sz="4400" dirty="0" smtClean="0"/>
              <a:t>?</a:t>
            </a:r>
          </a:p>
          <a:p>
            <a:pPr marL="0" indent="0" algn="r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跟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一样喜欢</a:t>
            </a:r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吗</a:t>
            </a:r>
            <a:r>
              <a:rPr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altLang="ja-JP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zh-CN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你</a:t>
            </a:r>
            <a:r>
              <a:rPr lang="ja-JP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跟</a:t>
            </a:r>
            <a:r>
              <a:rPr lang="zh-CN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我</a:t>
            </a:r>
            <a:r>
              <a:rPr lang="ja-JP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一样</a:t>
            </a:r>
            <a:r>
              <a:rPr lang="ja-JP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喜欢</a:t>
            </a:r>
            <a:r>
              <a:rPr lang="ja-JP" altLang="en-US" sz="4400" dirty="0" smtClean="0">
                <a:solidFill>
                  <a:srgbClr val="0070C0"/>
                </a:solidFill>
              </a:rPr>
              <a:t>喝咖啡</a:t>
            </a:r>
            <a:r>
              <a:rPr lang="ja-JP" altLang="en-US" sz="4400" dirty="0" smtClean="0">
                <a:solidFill>
                  <a:srgbClr val="00B050"/>
                </a:solidFill>
              </a:rPr>
              <a:t>吗</a:t>
            </a:r>
            <a:r>
              <a:rPr lang="ru-RU" altLang="ja-JP" sz="4400" dirty="0" smtClean="0"/>
              <a:t>?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ja-JP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02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548640"/>
            <a:ext cx="10622280" cy="5628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А 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跟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В</a:t>
            </a: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一样不一样</a:t>
            </a:r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?</a:t>
            </a:r>
            <a:endParaRPr lang="ru-RU" altLang="ja-JP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ru-RU" altLang="ja-JP" dirty="0" smtClean="0"/>
          </a:p>
          <a:p>
            <a:pPr marL="0" indent="0" algn="ctr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跟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一样不一样 </a:t>
            </a:r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прилагательное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4400" dirty="0" smtClean="0"/>
              <a:t> </a:t>
            </a:r>
          </a:p>
          <a:p>
            <a:pPr marL="0" indent="0" algn="r">
              <a:buNone/>
            </a:pPr>
            <a:r>
              <a:rPr lang="ja-JP" altLang="en-US" sz="4400" dirty="0">
                <a:solidFill>
                  <a:srgbClr val="0070C0"/>
                </a:solidFill>
              </a:rPr>
              <a:t>他</a:t>
            </a:r>
            <a:r>
              <a:rPr lang="zh-CN" altLang="en-US" sz="4400" dirty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跟</a:t>
            </a:r>
            <a:r>
              <a:rPr lang="ja-JP" altLang="en-US" sz="4400" dirty="0">
                <a:solidFill>
                  <a:srgbClr val="0070C0"/>
                </a:solidFill>
              </a:rPr>
              <a:t>她</a:t>
            </a:r>
            <a:r>
              <a:rPr lang="zh-CN" altLang="en-US" sz="44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</a:t>
            </a:r>
            <a:r>
              <a:rPr lang="zh-CN" altLang="en-US" sz="4400" dirty="0" smtClean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样</a:t>
            </a:r>
            <a:r>
              <a:rPr lang="ja-JP" altLang="en-US" sz="4400" dirty="0" smtClean="0">
                <a:solidFill>
                  <a:srgbClr val="FF0000"/>
                </a:solidFill>
              </a:rPr>
              <a:t>不一样</a:t>
            </a:r>
            <a:r>
              <a:rPr lang="zh-CN" altLang="en-US" sz="4400" dirty="0" smtClean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高</a:t>
            </a:r>
            <a:r>
              <a:rPr lang="ru-RU" altLang="ja-JP" sz="4400" dirty="0" smtClean="0"/>
              <a:t>?</a:t>
            </a:r>
            <a:endParaRPr lang="ru-RU" altLang="ja-JP" sz="4400" dirty="0"/>
          </a:p>
          <a:p>
            <a:pPr marL="0" indent="0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跟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样不一样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глагол? </a:t>
            </a:r>
          </a:p>
          <a:p>
            <a:pPr marL="0" indent="0" algn="r">
              <a:buNone/>
            </a:pPr>
            <a:r>
              <a:rPr lang="zh-CN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你</a:t>
            </a:r>
            <a:r>
              <a:rPr lang="ja-JP" altLang="en-US" sz="4400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跟</a:t>
            </a:r>
            <a:r>
              <a:rPr lang="zh-CN" altLang="en-US" sz="4400" dirty="0" smtClean="0">
                <a:solidFill>
                  <a:srgbClr val="0070C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我</a:t>
            </a:r>
            <a:r>
              <a:rPr lang="ja-JP" altLang="en-US" sz="4400" dirty="0" smtClean="0">
                <a:solidFill>
                  <a:srgbClr val="FF0000"/>
                </a:solidFill>
              </a:rPr>
              <a:t>一</a:t>
            </a:r>
            <a:r>
              <a:rPr lang="ja-JP" altLang="en-US" sz="4400" dirty="0">
                <a:solidFill>
                  <a:srgbClr val="FF0000"/>
                </a:solidFill>
              </a:rPr>
              <a:t>样不一样</a:t>
            </a:r>
            <a:r>
              <a:rPr lang="ja-JP" altLang="en-US" sz="4400" dirty="0">
                <a:solidFill>
                  <a:srgbClr val="00B0F0"/>
                </a:solidFill>
              </a:rPr>
              <a:t>喜</a:t>
            </a:r>
            <a:r>
              <a:rPr lang="ja-JP" altLang="en-US" sz="4400" dirty="0" smtClean="0">
                <a:solidFill>
                  <a:srgbClr val="00B0F0"/>
                </a:solidFill>
              </a:rPr>
              <a:t>欢</a:t>
            </a:r>
            <a:r>
              <a:rPr lang="ja-JP" altLang="en-US" sz="4400" dirty="0">
                <a:solidFill>
                  <a:srgbClr val="0070C0"/>
                </a:solidFill>
              </a:rPr>
              <a:t>喝咖啡</a:t>
            </a:r>
            <a:r>
              <a:rPr lang="en-US" altLang="ja-JP" sz="4400" dirty="0" smtClean="0"/>
              <a:t>?</a:t>
            </a:r>
            <a:endParaRPr lang="ru-RU" sz="4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6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к построить маленький дачный домик своими руками (47 фот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8" y="1497102"/>
            <a:ext cx="5304699" cy="35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чему дом нужно строить как можно меньше. | КОВЧЕГ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09" y="1497102"/>
            <a:ext cx="5285799" cy="35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2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Толстый и тонкий клиент в 1С - ключевые отлич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8" y="515030"/>
            <a:ext cx="5655128" cy="35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ad bald man and a happy man with a beautiful — Stock Vector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>
            <a:off x="6974388" y="2528228"/>
            <a:ext cx="4547052" cy="39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9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Вы &quot;кошатник&quot; или &quot;собачник&quot;? Узнайте про себя кое-что новое п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4760"/>
            <a:ext cx="1143000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2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30337" y="1335043"/>
            <a:ext cx="1841863" cy="749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</a:t>
            </a:r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靠</a:t>
            </a:r>
            <a:r>
              <a:rPr lang="be-BY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1800" dirty="0" smtClean="0"/>
              <a:t/>
            </a:r>
            <a:br>
              <a:rPr lang="zh-CN" altLang="en-US" sz="1800" dirty="0" smtClean="0"/>
            </a:br>
            <a:r>
              <a:rPr lang="zh-CN" altLang="en-US" sz="1800" dirty="0" smtClean="0"/>
              <a:t/>
            </a:r>
            <a:br>
              <a:rPr lang="zh-CN" altLang="en-US" sz="1800" dirty="0" smtClean="0"/>
            </a:br>
            <a:r>
              <a:rPr lang="zh-CN" altLang="en-US" sz="1800" dirty="0" smtClean="0"/>
              <a:t/>
            </a:r>
            <a:br>
              <a:rPr lang="zh-CN" altLang="en-US" sz="1800" dirty="0" smtClean="0"/>
            </a:br>
            <a:r>
              <a:rPr lang="zh-CN" altLang="en-US" sz="1800" dirty="0" smtClean="0"/>
              <a:t/>
            </a:r>
            <a:br>
              <a:rPr lang="zh-CN" altLang="en-US" sz="1800" dirty="0" smtClean="0"/>
            </a:br>
            <a:endParaRPr lang="ru-RU" sz="1800" dirty="0"/>
          </a:p>
        </p:txBody>
      </p:sp>
      <p:pic>
        <p:nvPicPr>
          <p:cNvPr id="1026" name="Picture 2" descr="На них можно положиться: Знаки Зодиака для которых честнос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8" y="450428"/>
            <a:ext cx="3777749" cy="25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ый дружелюбный город Великобрита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2" y="3952529"/>
            <a:ext cx="3682275" cy="22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4937" y="491703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友善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32" name="Picture 8" descr="Создать мем &quot;Судья (Судья, суд присяжных, присяжные заседатели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43" y="450428"/>
            <a:ext cx="4503885" cy="25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40776" y="1525011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公平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36" name="Picture 12" descr="Full Of Energy Businesswoman And Tired Or Boring Woman. Stock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17" y="3853542"/>
            <a:ext cx="4441911" cy="24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59783" y="4917029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活泼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8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9254" y="1313212"/>
            <a:ext cx="4614545" cy="4863751"/>
          </a:xfrm>
        </p:spPr>
        <p:txBody>
          <a:bodyPr>
            <a:normAutofit/>
          </a:bodyPr>
          <a:lstStyle/>
          <a:p>
            <a:endParaRPr lang="ru-RU" altLang="zh-CN" dirty="0" smtClean="0"/>
          </a:p>
          <a:p>
            <a:endParaRPr lang="ru-RU" altLang="zh-CN" dirty="0"/>
          </a:p>
          <a:p>
            <a:endParaRPr lang="ru-RU" altLang="zh-CN" dirty="0" smtClean="0"/>
          </a:p>
          <a:p>
            <a:endParaRPr lang="ru-RU" altLang="zh-CN" dirty="0"/>
          </a:p>
          <a:p>
            <a:endParaRPr lang="ru-RU" altLang="zh-CN" dirty="0" smtClean="0"/>
          </a:p>
          <a:p>
            <a:pPr marL="0" indent="0">
              <a:buNone/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ru-RU" altLang="zh-CN" dirty="0" smtClean="0"/>
          </a:p>
          <a:p>
            <a:pPr marL="0" indent="0">
              <a:buNone/>
            </a:pPr>
            <a:r>
              <a:rPr lang="ru-RU" altLang="zh-CN" dirty="0"/>
              <a:t>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ru-RU" dirty="0"/>
          </a:p>
        </p:txBody>
      </p:sp>
      <p:pic>
        <p:nvPicPr>
          <p:cNvPr id="2050" name="Picture 2" descr="Что там у соседей? | StP: звук и тишина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2" y="437933"/>
            <a:ext cx="4097684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нимательность — залог успеха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45" y="437933"/>
            <a:ext cx="4104513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теснительность - причины, как побороть, советы психоло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45" y="3448356"/>
            <a:ext cx="4104513" cy="30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то такая православная женщина? | Православная женщина | Яндекс Дз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1" y="3605110"/>
            <a:ext cx="4097685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9746" y="1421383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好奇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1506" y="4580308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谦虚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1958" y="1421383"/>
            <a:ext cx="1443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仔细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67121" y="4577658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害羞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3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Что делать, если я самый ленивый человек на планете Зем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352367"/>
            <a:ext cx="4278431" cy="27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ИСКУССИЯ: С какого возраста уступать место в транспорт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3755119"/>
            <a:ext cx="4278432" cy="256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онник: к чему снится Хитрый, видеть во сне Хитрый что означа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61" y="355001"/>
            <a:ext cx="4517638" cy="27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Человек без маски | Фотография портреты, Белая фотография, Уличная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27" y="3548094"/>
            <a:ext cx="2981105" cy="298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5987" y="1359005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5987" y="4653927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客气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6699" y="1359004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狡猾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6699" y="4653926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3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720" y="4695226"/>
            <a:ext cx="1335426" cy="71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胆小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к помочь ребенку стать самостоятельным | zavodil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5" y="479875"/>
            <a:ext cx="4236172" cy="28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 Сыктывкаре руководителей организаций учили не брать взят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9" y="3896000"/>
            <a:ext cx="4104505" cy="23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чему россияне работают больше европейцев, но живут хуже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23" y="404176"/>
            <a:ext cx="3964997" cy="2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Трагическое свидание. БелПресс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23" y="3628569"/>
            <a:ext cx="3964997" cy="28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3297" y="1506329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独立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3297" y="4665671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诚实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32720" y="1506328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勤劳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06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еселый добросердечный человек | Бесплатно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" y="407893"/>
            <a:ext cx="432345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лость человека фото» — карточка пользователя sergey_danilov2000 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03" y="407893"/>
            <a:ext cx="429900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5 признаков, по которым можно понять, что перед вами завистливый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45" y="3637517"/>
            <a:ext cx="43272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0920" y="1663227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善良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17032" y="1663227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凶恶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63180" y="4892851"/>
            <a:ext cx="2005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爱嫉妒 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40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7" y="374877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+</a:t>
            </a:r>
            <a:endParaRPr lang="ru-RU" sz="7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9788" y="1097280"/>
            <a:ext cx="5157787" cy="5092383"/>
          </a:xfrm>
        </p:spPr>
        <p:txBody>
          <a:bodyPr>
            <a:norm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374877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–</a:t>
            </a:r>
            <a:endParaRPr lang="ru-RU" sz="72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302828" y="2235880"/>
            <a:ext cx="5183188" cy="5092383"/>
          </a:xfrm>
        </p:spPr>
        <p:txBody>
          <a:bodyPr/>
          <a:lstStyle/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好奇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害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羞</a:t>
            </a:r>
            <a:endParaRPr lang="ru-RU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狡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猾</a:t>
            </a:r>
            <a:endParaRPr lang="ru-RU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胆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</a:t>
            </a:r>
            <a:endParaRPr lang="ru-RU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凶恶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爱嫉妒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31706"/>
              </p:ext>
            </p:extLst>
          </p:nvPr>
        </p:nvGraphicFramePr>
        <p:xfrm>
          <a:off x="839787" y="1957387"/>
          <a:ext cx="5042424" cy="4990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1212">
                  <a:extLst>
                    <a:ext uri="{9D8B030D-6E8A-4147-A177-3AD203B41FA5}">
                      <a16:colId xmlns:a16="http://schemas.microsoft.com/office/drawing/2014/main" val="1480817502"/>
                    </a:ext>
                  </a:extLst>
                </a:gridCol>
                <a:gridCol w="2521212">
                  <a:extLst>
                    <a:ext uri="{9D8B030D-6E8A-4147-A177-3AD203B41FA5}">
                      <a16:colId xmlns:a16="http://schemas.microsoft.com/office/drawing/2014/main" val="2915330642"/>
                    </a:ext>
                  </a:extLst>
                </a:gridCol>
              </a:tblGrid>
              <a:tr h="4990874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可靠</a:t>
                      </a: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8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友善</a:t>
                      </a:r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8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公平</a:t>
                      </a:r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8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活泼</a:t>
                      </a:r>
                      <a:endParaRPr lang="ru-RU" altLang="ja-JP" sz="28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谦虚</a:t>
                      </a: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仔细</a:t>
                      </a:r>
                      <a:endParaRPr lang="ru-RU" altLang="zh-CN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客气</a:t>
                      </a:r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直爽</a:t>
                      </a:r>
                      <a:endParaRPr lang="ru-RU" altLang="zh-CN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独立</a:t>
                      </a:r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诚实</a:t>
                      </a:r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勤劳</a:t>
                      </a:r>
                      <a:endParaRPr lang="ru-RU" altLang="zh-CN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善良</a:t>
                      </a:r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7975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71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435" y="452963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因为</a:t>
            </a:r>
            <a:r>
              <a:rPr lang="en-US" altLang="zh-C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所以</a:t>
            </a:r>
            <a:r>
              <a:rPr lang="en-US" altLang="zh-C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762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2.08.2019. - Идентичные близнецы и телепат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1" y="311580"/>
            <a:ext cx="7699373" cy="43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1298" y="5112322"/>
            <a:ext cx="5197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Маша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cs typeface="Times New Roman" panose="02020603050405020304" pitchFamily="18" charset="0"/>
              </a:rPr>
              <a:t>跟</a:t>
            </a:r>
            <a:r>
              <a:rPr lang="ru-RU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Даша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cs typeface="Times New Roman" panose="02020603050405020304" pitchFamily="18" charset="0"/>
              </a:rPr>
              <a:t>很像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158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203</Words>
  <Application>Microsoft Office PowerPoint</Application>
  <PresentationFormat>Широкоэкранный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DengXian</vt:lpstr>
      <vt:lpstr>DengXian</vt:lpstr>
      <vt:lpstr>SimSun</vt:lpstr>
      <vt:lpstr>Yu Gothic</vt:lpstr>
      <vt:lpstr>Yu Gothic</vt:lpstr>
      <vt:lpstr>游ゴシック Light</vt:lpstr>
      <vt:lpstr>-apple-system</vt:lpstr>
      <vt:lpstr>Arial</vt:lpstr>
      <vt:lpstr>Calibri</vt:lpstr>
      <vt:lpstr>Calibri Light</vt:lpstr>
      <vt:lpstr>Times New Roman</vt:lpstr>
      <vt:lpstr>Тема Office</vt:lpstr>
      <vt:lpstr>性格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语法</vt:lpstr>
      <vt:lpstr>Презентация PowerPoint</vt:lpstr>
      <vt:lpstr>А 跟 В一样 + глагол.  </vt:lpstr>
      <vt:lpstr>А 跟 В不一样 + прилагательное/глагол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性格</dc:title>
  <dc:creator>Пользователь Windows</dc:creator>
  <cp:lastModifiedBy>Пользователь Windows</cp:lastModifiedBy>
  <cp:revision>31</cp:revision>
  <dcterms:created xsi:type="dcterms:W3CDTF">2020-04-01T09:32:11Z</dcterms:created>
  <dcterms:modified xsi:type="dcterms:W3CDTF">2020-04-05T10:03:32Z</dcterms:modified>
</cp:coreProperties>
</file>