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9" r:id="rId2"/>
    <p:sldId id="260" r:id="rId3"/>
    <p:sldId id="256" r:id="rId4"/>
    <p:sldId id="258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CA5E806-E22F-40E2-B9E9-10CF6B01A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F6D31C-7027-4E82-AF99-60B4496986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90400-230B-4620-B9F5-38A3F6499AEB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DA654B-3478-4BF4-88B8-6F2F56B146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0CE440-B971-4996-9C7C-BA4A4E65FC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00E31-7837-4F2C-9909-91AFB0351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573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57758-78C2-4D29-A82D-C1C9E505D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9BA746-1A2D-4F18-BDA4-94922E7BE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E49205-B2E8-4760-8FBC-FCA0BA19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00F0-C4E2-4C0D-9FA8-AA97EBC7D05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EED66-7D18-401A-A1E1-E59E7B800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DC0B68-1819-43CE-AF96-91FFC0C84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0AB2-D99F-4724-8EDF-53161EDA7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625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49C63-3960-4E63-983A-1C64EBC62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B766F0-3835-4B80-9E5A-958DD35E8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24BEC9-E7AF-4EAC-A40B-1F0D87360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00F0-C4E2-4C0D-9FA8-AA97EBC7D05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C61DEF-60B2-497E-9028-231F46597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91FDDA-FC43-4798-A910-7408BC6A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0AB2-D99F-4724-8EDF-53161EDA7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55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16F8FB-64FC-48D9-85D3-BC7BF86856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D17558-0261-49F0-A76E-AA096E672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1EA08C-26DE-44A6-91E3-0560CF008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00F0-C4E2-4C0D-9FA8-AA97EBC7D05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8CDE95-4998-4765-B2A7-DCB28A626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850F7F-D078-4BED-A581-98A81D0E4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0AB2-D99F-4724-8EDF-53161EDA7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91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5F0A8C-0876-4D10-9CE4-C78397CE3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247074-1CEB-40CF-8B44-22B01925B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E29204-510D-4AE5-829C-A39EA88E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00F0-C4E2-4C0D-9FA8-AA97EBC7D05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299A67-D290-4B9A-A4C0-4212C0084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836F3-C877-481A-AA71-639139FAD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0AB2-D99F-4724-8EDF-53161EDA7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89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F381D-AECE-4B19-9191-0EED8CCF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A14F4F-58C0-4771-9E75-A4AA77B1C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1AEF9C-A3B6-405E-A1AF-1455072FF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00F0-C4E2-4C0D-9FA8-AA97EBC7D05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A60BE3-2819-4CE1-B8E3-83D613D6A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C6BB60-C836-4580-AF4E-32072A97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0AB2-D99F-4724-8EDF-53161EDA7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55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EE790-5820-4A0A-8415-98258D344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B453B3-5CCD-43F8-BA91-3A800AA91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EFC01D-583C-4278-AEC2-4D45F03E5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FBBD2F-E87A-4FF3-9845-E8A274CD8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00F0-C4E2-4C0D-9FA8-AA97EBC7D05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05BA09-EB4B-4E40-AB79-1B7F42420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AF3BCA-D14F-4344-AA91-8BEC5F649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0AB2-D99F-4724-8EDF-53161EDA7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37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570B0-99BD-470C-A6D2-DD1E9D2A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75D376-0D38-4A0B-A4EE-E64D3223B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6CCE36-0AA2-4B0C-8924-700E3EA96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75A5B3-FF1D-4087-8228-FE294701FF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2B21FB-B0CC-454C-AB6D-C31F503A4E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1B2B4A-9DBC-4D0F-9A6D-436580DB6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00F0-C4E2-4C0D-9FA8-AA97EBC7D05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7D5D771-B902-4EF9-B70F-15EF0F713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C0CAFA-1A18-4A67-B81E-397B66B60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0AB2-D99F-4724-8EDF-53161EDA7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34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96710-3B2D-4C21-B2F9-CFFB7F585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4E7A6F4-2C70-499C-9A90-8CCA68CD2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00F0-C4E2-4C0D-9FA8-AA97EBC7D05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1EAC816-8D04-4FC0-8631-4290BD528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BB73FD-B5F6-403A-A399-2206CEB97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0AB2-D99F-4724-8EDF-53161EDA7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19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AE0C036-EB5A-482B-BE10-10D118A2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00F0-C4E2-4C0D-9FA8-AA97EBC7D05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ABDA1EC-0E89-464C-9F8B-DB75E95E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B6798C-FDB0-420E-8F33-4D98369B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0AB2-D99F-4724-8EDF-53161EDA7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00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00F7A-26F0-4D24-9320-0BDDD1AA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C51FBA-C2EB-4F4A-95C0-AB0F126CC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4833A9-407C-4A69-870B-897D126B8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AEEAD3-CE60-414F-811E-38859331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00F0-C4E2-4C0D-9FA8-AA97EBC7D05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7A2782-8D1F-458A-A4C0-2FF97E87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43D95A-84A0-4C5D-B8E4-40B2A85A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0AB2-D99F-4724-8EDF-53161EDA7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00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F8110-8883-470F-9B90-D4D0EAA6E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5FDA78C-A0E4-4B65-B689-E0AC4230F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36AA98-527B-4484-ADA3-6132B8CB5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B1C3BB-FD42-408F-807C-AADFD2D92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00F0-C4E2-4C0D-9FA8-AA97EBC7D05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F99475-7834-4E69-A7E7-953168EC2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020C31-0A58-4CB1-9419-609472215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0AB2-D99F-4724-8EDF-53161EDA7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239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6A573-2141-4DB5-A75E-30F62BE4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60DDAE-B57C-4615-94E4-3A7202066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DF0840-FEEC-4F6C-A900-AF0D841C1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00F0-C4E2-4C0D-9FA8-AA97EBC7D05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0B602D-39EC-4242-8FA8-A3F2B8670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3F5A85-8CA5-46BF-A4D4-F2DE9ADF1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60AB2-D99F-4724-8EDF-53161EDA7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41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A3A52-6A4E-452A-AD5C-284E9F0A5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4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4700" b="1" u="sng" dirty="0">
                <a:solidFill>
                  <a:schemeClr val="accent1">
                    <a:lumMod val="75000"/>
                  </a:schemeClr>
                </a:solidFill>
                <a:latin typeface="DengXian Light (Заголовки)"/>
              </a:rPr>
              <a:t>话题：我们是在网上认识的</a:t>
            </a:r>
            <a:r>
              <a:rPr lang="ru-RU" altLang="zh-CN" sz="4700" b="1" u="sng" dirty="0">
                <a:solidFill>
                  <a:schemeClr val="accent1">
                    <a:lumMod val="75000"/>
                  </a:schemeClr>
                </a:solidFill>
                <a:latin typeface="DengXian Light (Заголовки)"/>
              </a:rPr>
              <a:t>?</a:t>
            </a:r>
            <a:endParaRPr lang="ru-RU" sz="4700" b="1" u="sng" dirty="0">
              <a:solidFill>
                <a:schemeClr val="accent1">
                  <a:lumMod val="75000"/>
                </a:schemeClr>
              </a:solidFill>
              <a:latin typeface="DengXian Light (Заголовки)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9EA0B4E-3735-446E-85F6-4AB6A9E76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322" y="1395167"/>
            <a:ext cx="7365817" cy="546283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DCF6036-A5D6-4F4B-856F-0C2C67C03F1C}"/>
              </a:ext>
            </a:extLst>
          </p:cNvPr>
          <p:cNvSpPr/>
          <p:nvPr/>
        </p:nvSpPr>
        <p:spPr>
          <a:xfrm>
            <a:off x="7447175" y="3622217"/>
            <a:ext cx="5237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a typeface="SimSun" panose="02010600030101010101" pitchFamily="2" charset="-122"/>
              </a:rPr>
              <a:t>这些朋友是在</a:t>
            </a:r>
            <a:r>
              <a:rPr lang="ru-RU" altLang="zh-CN" sz="2800" b="1" dirty="0">
                <a:solidFill>
                  <a:srgbClr val="FF0000"/>
                </a:solidFill>
                <a:ea typeface="SimSun" panose="02010600030101010101" pitchFamily="2" charset="-122"/>
              </a:rPr>
              <a:t>…</a:t>
            </a:r>
            <a:r>
              <a:rPr lang="zh-CN" altLang="en-US" sz="2800" b="1" dirty="0">
                <a:solidFill>
                  <a:srgbClr val="FF0000"/>
                </a:solidFill>
                <a:ea typeface="SimSun" panose="02010600030101010101" pitchFamily="2" charset="-122"/>
              </a:rPr>
              <a:t>认识的。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2037D61-EC0E-4631-8DF4-737B05E33A60}"/>
              </a:ext>
            </a:extLst>
          </p:cNvPr>
          <p:cNvSpPr/>
          <p:nvPr/>
        </p:nvSpPr>
        <p:spPr>
          <a:xfrm>
            <a:off x="7524082" y="2155347"/>
            <a:ext cx="47390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                                                         </a:t>
            </a:r>
            <a:r>
              <a:rPr lang="ru-RU" sz="3000" b="1" dirty="0" err="1">
                <a:ea typeface="SimSun" panose="02010600030101010101" pitchFamily="2" charset="-122"/>
              </a:rPr>
              <a:t>朋友是怎么认识的</a:t>
            </a:r>
            <a:r>
              <a:rPr lang="ru-RU" sz="3000" dirty="0">
                <a:ea typeface="SimSun" panose="02010600030101010101" pitchFamily="2" charset="-122"/>
              </a:rPr>
              <a:t>？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2079392-6D5E-45FF-9A5C-23DEDE705FF6}"/>
              </a:ext>
            </a:extLst>
          </p:cNvPr>
          <p:cNvSpPr/>
          <p:nvPr/>
        </p:nvSpPr>
        <p:spPr>
          <a:xfrm>
            <a:off x="7471043" y="4145437"/>
            <a:ext cx="473903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                                                         </a:t>
            </a:r>
            <a:r>
              <a:rPr lang="zh-CN" altLang="en-US" sz="2700" b="1" dirty="0">
                <a:latin typeface="SimSun" panose="02010600030101010101" pitchFamily="2" charset="-122"/>
                <a:ea typeface="SimSun" panose="02010600030101010101" pitchFamily="2" charset="-122"/>
              </a:rPr>
              <a:t>你和你的</a:t>
            </a:r>
            <a:r>
              <a:rPr lang="ru-RU" sz="2700" b="1" dirty="0" err="1">
                <a:ea typeface="SimSun" panose="02010600030101010101" pitchFamily="2" charset="-122"/>
              </a:rPr>
              <a:t>朋友是怎么认识的</a:t>
            </a:r>
            <a:r>
              <a:rPr lang="ru-RU" sz="2700" b="1" dirty="0">
                <a:ea typeface="SimSun" panose="02010600030101010101" pitchFamily="2" charset="-122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724755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FABCE5-5209-4FF6-B9B4-49C72D072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CN" dirty="0"/>
            </a:br>
            <a:br>
              <a:rPr lang="en-US" altLang="zh-CN" dirty="0"/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C6483ED-C7DD-4BBE-ADCA-B5F1575BE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6109" y="365124"/>
            <a:ext cx="3203123" cy="23298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617AB9-9968-430A-8158-C71221A58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49" y="228282"/>
            <a:ext cx="3559702" cy="2466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98C304-6CBF-4AA3-BB06-C1CC1AB54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190" y="365124"/>
            <a:ext cx="3295015" cy="24599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1A495EDC-2CA3-488B-8631-BDC16639FE5A}"/>
              </a:ext>
            </a:extLst>
          </p:cNvPr>
          <p:cNvCxnSpPr>
            <a:cxnSpLocks/>
          </p:cNvCxnSpPr>
          <p:nvPr/>
        </p:nvCxnSpPr>
        <p:spPr>
          <a:xfrm>
            <a:off x="2139949" y="2932311"/>
            <a:ext cx="1283971" cy="494373"/>
          </a:xfrm>
          <a:prstGeom prst="straightConnector1">
            <a:avLst/>
          </a:prstGeom>
          <a:ln w="50800">
            <a:solidFill>
              <a:schemeClr val="accent2">
                <a:alpha val="74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BBD76026-E270-4834-8C38-D979FEAF6CE3}"/>
              </a:ext>
            </a:extLst>
          </p:cNvPr>
          <p:cNvCxnSpPr>
            <a:cxnSpLocks/>
          </p:cNvCxnSpPr>
          <p:nvPr/>
        </p:nvCxnSpPr>
        <p:spPr>
          <a:xfrm>
            <a:off x="6096000" y="2831782"/>
            <a:ext cx="0" cy="597218"/>
          </a:xfrm>
          <a:prstGeom prst="straightConnector1">
            <a:avLst/>
          </a:prstGeom>
          <a:ln w="50800">
            <a:solidFill>
              <a:schemeClr val="accent2">
                <a:alpha val="74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3CDC77B3-ADB1-4B29-8FE5-9EB738D1A833}"/>
              </a:ext>
            </a:extLst>
          </p:cNvPr>
          <p:cNvCxnSpPr>
            <a:cxnSpLocks/>
          </p:cNvCxnSpPr>
          <p:nvPr/>
        </p:nvCxnSpPr>
        <p:spPr>
          <a:xfrm flipH="1">
            <a:off x="8016241" y="2872422"/>
            <a:ext cx="1137919" cy="554262"/>
          </a:xfrm>
          <a:prstGeom prst="straightConnector1">
            <a:avLst/>
          </a:prstGeom>
          <a:ln w="50800">
            <a:solidFill>
              <a:schemeClr val="accent2">
                <a:alpha val="74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EADA1E3-ED5C-4EE4-8AC6-E46A22071C62}"/>
              </a:ext>
            </a:extLst>
          </p:cNvPr>
          <p:cNvSpPr/>
          <p:nvPr/>
        </p:nvSpPr>
        <p:spPr>
          <a:xfrm>
            <a:off x="3637291" y="3565844"/>
            <a:ext cx="591310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500" b="1" u="sng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上网</a:t>
            </a:r>
            <a:r>
              <a:rPr lang="en-US" sz="35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5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shàngwǎng</a:t>
            </a:r>
            <a:r>
              <a:rPr lang="en-US" sz="2500" b="1" dirty="0">
                <a:latin typeface="SimSun" panose="02010600030101010101" pitchFamily="2" charset="-122"/>
                <a:ea typeface="SimSun" panose="02010600030101010101" pitchFamily="2" charset="-122"/>
              </a:rPr>
              <a:t> (</a:t>
            </a:r>
            <a:r>
              <a:rPr lang="zh-CN" altLang="en-US" sz="2500" b="1" dirty="0">
                <a:latin typeface="SimSun" panose="02010600030101010101" pitchFamily="2" charset="-122"/>
                <a:ea typeface="SimSun" panose="02010600030101010101" pitchFamily="2" charset="-122"/>
              </a:rPr>
              <a:t>动词</a:t>
            </a:r>
            <a:r>
              <a:rPr lang="en-US" sz="2500" b="1" dirty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</a:p>
          <a:p>
            <a:r>
              <a:rPr lang="zh-CN" altLang="en-US" sz="3500" b="1" u="sng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因特网 </a:t>
            </a:r>
            <a:r>
              <a:rPr lang="en-US" sz="25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yīn</a:t>
            </a:r>
            <a:r>
              <a:rPr lang="ru-RU" sz="25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5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tè</a:t>
            </a:r>
            <a:r>
              <a:rPr lang="ru-RU" sz="25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5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wǎng</a:t>
            </a:r>
            <a:r>
              <a:rPr lang="en-US" sz="25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500" b="1" dirty="0">
                <a:latin typeface="SimSun" panose="02010600030101010101" pitchFamily="2" charset="-122"/>
                <a:ea typeface="SimSun" panose="02010600030101010101" pitchFamily="2" charset="-122"/>
              </a:rPr>
              <a:t>（名词</a:t>
            </a:r>
            <a:r>
              <a:rPr lang="zh-CN" altLang="en-US" sz="25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sz="25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br>
              <a:rPr lang="en-US" altLang="zh-CN" sz="3500" u="sng" dirty="0">
                <a:solidFill>
                  <a:srgbClr val="FF0000"/>
                </a:solidFill>
              </a:rPr>
            </a:br>
            <a:r>
              <a:rPr lang="en-US" altLang="zh-CN" sz="3000" u="sng" dirty="0">
                <a:solidFill>
                  <a:srgbClr val="FF0000"/>
                </a:solidFill>
              </a:rPr>
              <a:t>- </a:t>
            </a:r>
            <a:r>
              <a:rPr lang="zh-CN" altLang="en-US" sz="3000" u="sng" dirty="0">
                <a:solidFill>
                  <a:srgbClr val="FF0000"/>
                </a:solidFill>
              </a:rPr>
              <a:t>你们觉得他在因特网做什么？</a:t>
            </a:r>
            <a:endParaRPr lang="en-US" altLang="zh-CN" sz="3000" u="sng" dirty="0">
              <a:solidFill>
                <a:srgbClr val="FF0000"/>
              </a:solidFill>
            </a:endParaRPr>
          </a:p>
          <a:p>
            <a:br>
              <a:rPr lang="en-US" altLang="zh-CN" sz="3000" u="sng" dirty="0">
                <a:solidFill>
                  <a:srgbClr val="FF0000"/>
                </a:solidFill>
              </a:rPr>
            </a:br>
            <a:r>
              <a:rPr lang="en-US" altLang="zh-CN" sz="3000" u="sng" dirty="0">
                <a:solidFill>
                  <a:srgbClr val="FF0000"/>
                </a:solidFill>
              </a:rPr>
              <a:t>- </a:t>
            </a:r>
            <a:r>
              <a:rPr lang="zh-CN" altLang="en-US" sz="3000" u="sng" dirty="0">
                <a:solidFill>
                  <a:srgbClr val="FF0000"/>
                </a:solidFill>
              </a:rPr>
              <a:t>你们在因特网平时做什么？</a:t>
            </a:r>
            <a:br>
              <a:rPr lang="en-US" altLang="zh-CN" sz="3500" u="sng" dirty="0">
                <a:solidFill>
                  <a:srgbClr val="FF0000"/>
                </a:solidFill>
              </a:rPr>
            </a:br>
            <a:endParaRPr lang="ru-RU" sz="3500" u="sng" dirty="0">
              <a:solidFill>
                <a:srgbClr val="FF0000"/>
              </a:solidFill>
            </a:endParaRPr>
          </a:p>
          <a:p>
            <a:br>
              <a:rPr lang="en-US" altLang="zh-CN" sz="3500" u="sng" dirty="0">
                <a:solidFill>
                  <a:srgbClr val="FF0000"/>
                </a:solidFill>
              </a:rPr>
            </a:br>
            <a:endParaRPr lang="ru-RU" sz="3500" u="sng" dirty="0">
              <a:solidFill>
                <a:srgbClr val="FF0000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9280DB1-FE01-4F53-AE78-7724F5CC4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85934"/>
            <a:ext cx="3346332" cy="2472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798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7A4C9A-826D-42FC-9F40-4ABAC1FAE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43" y="3602038"/>
            <a:ext cx="3016577" cy="2984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A841A6-DC76-4D1C-B1D3-276EBA81D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39" y="415731"/>
            <a:ext cx="2877384" cy="2833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058C9-380E-4A32-B288-5EAEA47A7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2400" y="4740325"/>
            <a:ext cx="5303520" cy="634683"/>
          </a:xfrm>
        </p:spPr>
        <p:txBody>
          <a:bodyPr>
            <a:noAutofit/>
          </a:bodyPr>
          <a:lstStyle/>
          <a:p>
            <a:r>
              <a:rPr lang="en-US" altLang="zh-CN" sz="3500" b="1" u="sng" dirty="0">
                <a:solidFill>
                  <a:srgbClr val="FF0000"/>
                </a:solidFill>
              </a:rPr>
              <a:t>-</a:t>
            </a:r>
            <a:r>
              <a:rPr lang="zh-CN" altLang="en-US" sz="3500" b="1" u="sng" dirty="0">
                <a:solidFill>
                  <a:srgbClr val="FF0000"/>
                </a:solidFill>
              </a:rPr>
              <a:t>你们经常在网上下载什么</a:t>
            </a:r>
            <a:r>
              <a:rPr lang="zh-CN" altLang="en-US" sz="3500" b="1" dirty="0">
                <a:solidFill>
                  <a:srgbClr val="FF0000"/>
                </a:solidFill>
              </a:rPr>
              <a:t>？</a:t>
            </a:r>
            <a:endParaRPr lang="ru-RU" sz="35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584426-18AE-4AF5-B073-FD91598A29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640" y="3749771"/>
            <a:ext cx="8950960" cy="1614289"/>
          </a:xfrm>
        </p:spPr>
        <p:txBody>
          <a:bodyPr>
            <a:normAutofit/>
          </a:bodyPr>
          <a:lstStyle/>
          <a:p>
            <a:r>
              <a:rPr lang="zh-CN" altLang="en-US" sz="4500" b="1" u="sng" dirty="0">
                <a:solidFill>
                  <a:schemeClr val="accent1"/>
                </a:solidFill>
                <a:latin typeface="Engravers MT" panose="02090707080505020304" pitchFamily="18" charset="0"/>
              </a:rPr>
              <a:t>下载 </a:t>
            </a:r>
            <a:r>
              <a:rPr lang="en-US" sz="3800" dirty="0" err="1"/>
              <a:t>xià</a:t>
            </a:r>
            <a:r>
              <a:rPr lang="ru-RU" sz="3800" dirty="0"/>
              <a:t> </a:t>
            </a:r>
            <a:r>
              <a:rPr lang="en-US" sz="3800" dirty="0" err="1"/>
              <a:t>zài</a:t>
            </a:r>
            <a:endParaRPr lang="en-US" sz="3800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79B39E18-4A15-46F2-AA6D-FBE3B13A8F26}"/>
              </a:ext>
            </a:extLst>
          </p:cNvPr>
          <p:cNvCxnSpPr>
            <a:cxnSpLocks/>
          </p:cNvCxnSpPr>
          <p:nvPr/>
        </p:nvCxnSpPr>
        <p:spPr>
          <a:xfrm>
            <a:off x="3456261" y="1493939"/>
            <a:ext cx="1979339" cy="1614289"/>
          </a:xfrm>
          <a:prstGeom prst="straightConnector1">
            <a:avLst/>
          </a:prstGeom>
          <a:ln w="50800">
            <a:solidFill>
              <a:schemeClr val="accent2">
                <a:alpha val="74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75E7C45D-58CC-44B3-B3C4-16E422DAEAF1}"/>
              </a:ext>
            </a:extLst>
          </p:cNvPr>
          <p:cNvCxnSpPr>
            <a:cxnSpLocks/>
          </p:cNvCxnSpPr>
          <p:nvPr/>
        </p:nvCxnSpPr>
        <p:spPr>
          <a:xfrm flipV="1">
            <a:off x="3799827" y="4429919"/>
            <a:ext cx="1966001" cy="1696980"/>
          </a:xfrm>
          <a:prstGeom prst="straightConnector1">
            <a:avLst/>
          </a:prstGeom>
          <a:ln w="50800">
            <a:solidFill>
              <a:schemeClr val="accent2">
                <a:alpha val="74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478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90F1C2-1E1B-4E9C-82BB-7FFBB5F02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891280"/>
            <a:ext cx="4577080" cy="304800"/>
          </a:xfrm>
        </p:spPr>
        <p:txBody>
          <a:bodyPr>
            <a:normAutofit fontScale="90000"/>
          </a:bodyPr>
          <a:lstStyle/>
          <a:p>
            <a:r>
              <a:rPr lang="zh-CN" altLang="en-US" b="1" u="sng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上传 </a:t>
            </a:r>
            <a:r>
              <a:rPr lang="en-US" dirty="0" err="1"/>
              <a:t>shàng</a:t>
            </a:r>
            <a:r>
              <a:rPr lang="ru-RU" dirty="0"/>
              <a:t> </a:t>
            </a:r>
            <a:r>
              <a:rPr lang="en-US" dirty="0" err="1"/>
              <a:t>chuán</a:t>
            </a:r>
            <a:br>
              <a:rPr lang="en-US" dirty="0"/>
            </a:br>
            <a:br>
              <a:rPr lang="en-US" dirty="0"/>
            </a:br>
            <a:r>
              <a:rPr lang="en-US" altLang="zh-CN" dirty="0"/>
              <a:t>-</a:t>
            </a:r>
            <a:r>
              <a:rPr lang="zh-CN" altLang="en-US" sz="3900" u="sng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你们在网上上传什么</a:t>
            </a:r>
            <a:r>
              <a:rPr lang="zh-CN" altLang="en-US" u="sng" dirty="0">
                <a:solidFill>
                  <a:srgbClr val="FF0000"/>
                </a:solidFill>
              </a:rPr>
              <a:t>？</a:t>
            </a:r>
            <a:endParaRPr lang="ru-RU" b="1" u="sng" dirty="0">
              <a:solidFill>
                <a:srgbClr val="FF0000"/>
              </a:solidFill>
              <a:ea typeface="SimSun" panose="02010600030101010101" pitchFamily="2" charset="-12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A91FAE-A130-4B77-8BBF-A029D293E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94" y="3352800"/>
            <a:ext cx="3041383" cy="264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71A078-5B88-49B9-88B6-8D943B544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27" y="365126"/>
            <a:ext cx="3033713" cy="2528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E6E7AA1A-67CD-4FB9-B915-FFFE23D67D07}"/>
              </a:ext>
            </a:extLst>
          </p:cNvPr>
          <p:cNvCxnSpPr>
            <a:cxnSpLocks/>
          </p:cNvCxnSpPr>
          <p:nvPr/>
        </p:nvCxnSpPr>
        <p:spPr>
          <a:xfrm>
            <a:off x="4116661" y="1279725"/>
            <a:ext cx="1979339" cy="1614289"/>
          </a:xfrm>
          <a:prstGeom prst="straightConnector1">
            <a:avLst/>
          </a:prstGeom>
          <a:ln w="50800">
            <a:solidFill>
              <a:schemeClr val="accent2">
                <a:alpha val="74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C0961CDD-0A6B-48B3-9297-928C685CED39}"/>
              </a:ext>
            </a:extLst>
          </p:cNvPr>
          <p:cNvCxnSpPr>
            <a:cxnSpLocks/>
          </p:cNvCxnSpPr>
          <p:nvPr/>
        </p:nvCxnSpPr>
        <p:spPr>
          <a:xfrm flipV="1">
            <a:off x="3799827" y="4429919"/>
            <a:ext cx="1966001" cy="1696980"/>
          </a:xfrm>
          <a:prstGeom prst="straightConnector1">
            <a:avLst/>
          </a:prstGeom>
          <a:ln w="50800">
            <a:solidFill>
              <a:schemeClr val="accent2">
                <a:alpha val="74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92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744D03-CC47-4F4F-9E29-53CEB2DAE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199" y="128270"/>
            <a:ext cx="3096491" cy="2838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B19A65-164B-4D90-90A0-0C337CDF6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59" y="244167"/>
            <a:ext cx="2764278" cy="27225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622EBD-CC3A-4240-846F-FB0C81006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400" y="128270"/>
            <a:ext cx="3139440" cy="27306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ACA2492-10A9-48E3-86EF-CFA6EAACE297}"/>
              </a:ext>
            </a:extLst>
          </p:cNvPr>
          <p:cNvSpPr/>
          <p:nvPr/>
        </p:nvSpPr>
        <p:spPr>
          <a:xfrm>
            <a:off x="4419601" y="3180080"/>
            <a:ext cx="383728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500" b="1" u="sng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见面 </a:t>
            </a:r>
            <a:r>
              <a:rPr lang="en-US" sz="3500" dirty="0" err="1">
                <a:latin typeface="SimSun" panose="02010600030101010101" pitchFamily="2" charset="-122"/>
                <a:ea typeface="SimSun" panose="02010600030101010101" pitchFamily="2" charset="-122"/>
              </a:rPr>
              <a:t>jiàn</a:t>
            </a:r>
            <a:r>
              <a:rPr lang="ru-RU" sz="35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500" dirty="0" err="1">
                <a:latin typeface="SimSun" panose="02010600030101010101" pitchFamily="2" charset="-122"/>
                <a:ea typeface="SimSun" panose="02010600030101010101" pitchFamily="2" charset="-122"/>
              </a:rPr>
              <a:t>miàn</a:t>
            </a:r>
            <a:endParaRPr lang="ru-RU" sz="3500" dirty="0">
              <a:ea typeface="SimSun" panose="02010600030101010101" pitchFamily="2" charset="-122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93426F4-98BE-4D57-812D-04B00DC9FAC7}"/>
              </a:ext>
            </a:extLst>
          </p:cNvPr>
          <p:cNvSpPr/>
          <p:nvPr/>
        </p:nvSpPr>
        <p:spPr>
          <a:xfrm>
            <a:off x="2743201" y="4390142"/>
            <a:ext cx="8732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u="sng" dirty="0" err="1">
                <a:solidFill>
                  <a:srgbClr val="FF0000"/>
                </a:solidFill>
                <a:ea typeface="SimSun" panose="02010600030101010101" pitchFamily="2" charset="-122"/>
              </a:rPr>
              <a:t>你跟你的朋友常常在哪儿见面</a:t>
            </a:r>
            <a:r>
              <a:rPr lang="ru-RU" sz="4000" u="sng" dirty="0">
                <a:solidFill>
                  <a:srgbClr val="FF0000"/>
                </a:solidFill>
                <a:ea typeface="SimSun" panose="02010600030101010101" pitchFamily="2" charset="-122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304751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79F417-527A-457D-8547-1787D9FA4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" y="275583"/>
            <a:ext cx="3210413" cy="20815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D05493-36F7-4446-8826-D753F8B6B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400" y="182880"/>
            <a:ext cx="3698240" cy="25463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0E0298-D662-4E1C-BD86-87C71CD2C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228" y="4216400"/>
            <a:ext cx="2947786" cy="26025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FA49B8-CC36-4F60-8E48-903FD2AAFAC7}"/>
              </a:ext>
            </a:extLst>
          </p:cNvPr>
          <p:cNvSpPr/>
          <p:nvPr/>
        </p:nvSpPr>
        <p:spPr>
          <a:xfrm>
            <a:off x="5693710" y="5428734"/>
            <a:ext cx="512191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500" u="sng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zh-CN" altLang="en-US" sz="3500" u="sng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为什么他们不想聊天？</a:t>
            </a:r>
            <a:endParaRPr lang="ru-RU" sz="35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AB97133-C982-4E87-BE08-3BFDFF055281}"/>
              </a:ext>
            </a:extLst>
          </p:cNvPr>
          <p:cNvSpPr/>
          <p:nvPr/>
        </p:nvSpPr>
        <p:spPr>
          <a:xfrm>
            <a:off x="4335397" y="1046479"/>
            <a:ext cx="3200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u="sng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聊天  </a:t>
            </a:r>
            <a:r>
              <a:rPr lang="en-US" sz="3000" dirty="0" err="1"/>
              <a:t>liáotiān</a:t>
            </a:r>
            <a:endParaRPr lang="ru-RU" sz="30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D9C1775-EC33-497E-BD3C-E61256946F91}"/>
              </a:ext>
            </a:extLst>
          </p:cNvPr>
          <p:cNvSpPr/>
          <p:nvPr/>
        </p:nvSpPr>
        <p:spPr>
          <a:xfrm>
            <a:off x="527905" y="3222218"/>
            <a:ext cx="406441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500" u="sng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zh-CN" altLang="en-US" sz="3500" u="sng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他们在哪儿聊天？</a:t>
            </a:r>
            <a:endParaRPr lang="ru-RU" sz="35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3B06DE0-AD21-4ECD-9B75-6E33312D332F}"/>
              </a:ext>
            </a:extLst>
          </p:cNvPr>
          <p:cNvSpPr/>
          <p:nvPr/>
        </p:nvSpPr>
        <p:spPr>
          <a:xfrm>
            <a:off x="6096000" y="3216616"/>
            <a:ext cx="624401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500" u="sng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-</a:t>
            </a:r>
            <a:r>
              <a:rPr lang="zh-CN" altLang="en-US" sz="3500" u="sng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上课的时候可以不可以聊天？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257935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B02533-788B-4AE0-A609-C0CBDEA5F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725" y="0"/>
            <a:ext cx="4095750" cy="2857500"/>
          </a:xfrm>
          <a:prstGeom prst="rect">
            <a:avLst/>
          </a:prstGeom>
        </p:spPr>
      </p:pic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2928D86E-CDC4-482D-B676-3C77001AE35F}"/>
              </a:ext>
            </a:extLst>
          </p:cNvPr>
          <p:cNvCxnSpPr>
            <a:cxnSpLocks/>
          </p:cNvCxnSpPr>
          <p:nvPr/>
        </p:nvCxnSpPr>
        <p:spPr>
          <a:xfrm>
            <a:off x="5691461" y="2715679"/>
            <a:ext cx="0" cy="713321"/>
          </a:xfrm>
          <a:prstGeom prst="straightConnector1">
            <a:avLst/>
          </a:prstGeom>
          <a:ln w="50800">
            <a:solidFill>
              <a:schemeClr val="accent2">
                <a:alpha val="74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8D5B299-A20B-4363-9378-D077D96F833C}"/>
              </a:ext>
            </a:extLst>
          </p:cNvPr>
          <p:cNvSpPr/>
          <p:nvPr/>
        </p:nvSpPr>
        <p:spPr>
          <a:xfrm>
            <a:off x="5216516" y="3429000"/>
            <a:ext cx="288252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500" b="1" u="sng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可能 </a:t>
            </a:r>
            <a:r>
              <a:rPr lang="en-US" sz="3500" dirty="0" err="1">
                <a:latin typeface="SimSun" panose="02010600030101010101" pitchFamily="2" charset="-122"/>
                <a:ea typeface="SimSun" panose="02010600030101010101" pitchFamily="2" charset="-122"/>
              </a:rPr>
              <a:t>kěnéng</a:t>
            </a:r>
            <a:r>
              <a:rPr lang="en-US" sz="35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42A72B-A986-4AC8-B1CD-8691ABD82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37" y="348615"/>
            <a:ext cx="2488883" cy="19489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79A5036A-7275-4260-8D5F-D7E1684AB73F}"/>
              </a:ext>
            </a:extLst>
          </p:cNvPr>
          <p:cNvCxnSpPr>
            <a:cxnSpLocks/>
          </p:cNvCxnSpPr>
          <p:nvPr/>
        </p:nvCxnSpPr>
        <p:spPr>
          <a:xfrm>
            <a:off x="2389461" y="2500839"/>
            <a:ext cx="2467019" cy="1232961"/>
          </a:xfrm>
          <a:prstGeom prst="straightConnector1">
            <a:avLst/>
          </a:prstGeom>
          <a:ln w="50800">
            <a:solidFill>
              <a:schemeClr val="accent2">
                <a:alpha val="74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BE6AE23A-18A7-498B-B48F-260FD56A5C0F}"/>
              </a:ext>
            </a:extLst>
          </p:cNvPr>
          <p:cNvCxnSpPr>
            <a:cxnSpLocks/>
          </p:cNvCxnSpPr>
          <p:nvPr/>
        </p:nvCxnSpPr>
        <p:spPr>
          <a:xfrm flipH="1">
            <a:off x="7906341" y="3200400"/>
            <a:ext cx="1603419" cy="370421"/>
          </a:xfrm>
          <a:prstGeom prst="straightConnector1">
            <a:avLst/>
          </a:prstGeom>
          <a:ln w="50800">
            <a:solidFill>
              <a:schemeClr val="accent2">
                <a:alpha val="74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4F9C8A-CF14-4835-9F0F-910489F80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893" y="250314"/>
            <a:ext cx="1863082" cy="27727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3676412-4BD2-47EE-9270-A3059591B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83" y="4059942"/>
            <a:ext cx="2994302" cy="2549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E0D5572-FB84-43AA-88A8-C67F70AB8897}"/>
              </a:ext>
            </a:extLst>
          </p:cNvPr>
          <p:cNvSpPr/>
          <p:nvPr/>
        </p:nvSpPr>
        <p:spPr>
          <a:xfrm>
            <a:off x="3472289" y="5479534"/>
            <a:ext cx="467307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5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zh-CN" altLang="en-US" sz="25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你们觉得她可能不可能答应？</a:t>
            </a:r>
            <a:endParaRPr lang="ru-RU" sz="2500" dirty="0">
              <a:solidFill>
                <a:srgbClr val="FF0000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821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00CC52-768B-4C8A-8CEB-E9B07B520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42" y="1"/>
            <a:ext cx="4097977" cy="309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A02667-9123-43EB-AF84-7E3EE7F48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796" y="1"/>
            <a:ext cx="4090162" cy="26009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4B5B09-87B5-4E5D-913F-B808F9DA6158}"/>
              </a:ext>
            </a:extLst>
          </p:cNvPr>
          <p:cNvSpPr/>
          <p:nvPr/>
        </p:nvSpPr>
        <p:spPr>
          <a:xfrm>
            <a:off x="2753360" y="3098801"/>
            <a:ext cx="3759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u="sng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不方便 </a:t>
            </a:r>
            <a:r>
              <a:rPr lang="en-US" sz="3000" dirty="0" err="1"/>
              <a:t>bù</a:t>
            </a:r>
            <a:r>
              <a:rPr lang="en-US" sz="3000" dirty="0"/>
              <a:t> </a:t>
            </a:r>
            <a:r>
              <a:rPr lang="en-US" sz="3000" dirty="0" err="1"/>
              <a:t>fāngbiàn</a:t>
            </a:r>
            <a:endParaRPr lang="ru-RU" sz="30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8A1FE6-616F-48BB-94F8-CE9C9E170111}"/>
              </a:ext>
            </a:extLst>
          </p:cNvPr>
          <p:cNvSpPr/>
          <p:nvPr/>
        </p:nvSpPr>
        <p:spPr>
          <a:xfrm>
            <a:off x="8808514" y="2948188"/>
            <a:ext cx="25047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u="sng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方便 </a:t>
            </a:r>
            <a:r>
              <a:rPr lang="en-US" sz="3000" dirty="0" err="1"/>
              <a:t>fāngbiàn</a:t>
            </a:r>
            <a:endParaRPr lang="ru-RU" sz="30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61E2892-416E-4F17-989B-36FAF4724F01}"/>
              </a:ext>
            </a:extLst>
          </p:cNvPr>
          <p:cNvSpPr/>
          <p:nvPr/>
        </p:nvSpPr>
        <p:spPr>
          <a:xfrm>
            <a:off x="5984240" y="4727694"/>
            <a:ext cx="6121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u="sng" dirty="0" err="1">
                <a:solidFill>
                  <a:srgbClr val="FF0000"/>
                </a:solidFill>
                <a:ea typeface="SimSun" panose="02010600030101010101" pitchFamily="2" charset="-122"/>
              </a:rPr>
              <a:t>你们觉得</a:t>
            </a:r>
            <a:r>
              <a:rPr lang="zh-CN" altLang="en-US" sz="3000" b="1" u="sng" dirty="0">
                <a:solidFill>
                  <a:srgbClr val="FF0000"/>
                </a:solidFill>
                <a:ea typeface="SimSun" panose="02010600030101010101" pitchFamily="2" charset="-122"/>
              </a:rPr>
              <a:t>在</a:t>
            </a:r>
            <a:r>
              <a:rPr lang="ru-RU" sz="3000" b="1" u="sng" dirty="0" err="1">
                <a:solidFill>
                  <a:srgbClr val="FF0000"/>
                </a:solidFill>
                <a:ea typeface="SimSun" panose="02010600030101010101" pitchFamily="2" charset="-122"/>
              </a:rPr>
              <a:t>网上交朋友是方便吗？为什么</a:t>
            </a:r>
            <a:r>
              <a:rPr lang="ru-RU" sz="3000" b="1" u="sng" dirty="0">
                <a:solidFill>
                  <a:srgbClr val="FF0000"/>
                </a:solidFill>
                <a:ea typeface="SimSun" panose="02010600030101010101" pitchFamily="2" charset="-122"/>
              </a:rPr>
              <a:t>？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9661BE-1920-4F3F-A90C-764F53852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28" y="3596287"/>
            <a:ext cx="4981606" cy="3193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84873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192</Words>
  <Application>Microsoft Office PowerPoint</Application>
  <PresentationFormat>Широкоэкранный</PresentationFormat>
  <Paragraphs>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DengXian Light (Заголовки)</vt:lpstr>
      <vt:lpstr>SimSun</vt:lpstr>
      <vt:lpstr>Arial</vt:lpstr>
      <vt:lpstr>Calibri</vt:lpstr>
      <vt:lpstr>Calibri Light</vt:lpstr>
      <vt:lpstr>Engravers MT</vt:lpstr>
      <vt:lpstr>Тема Office</vt:lpstr>
      <vt:lpstr>话题：我们是在网上认识的?</vt:lpstr>
      <vt:lpstr>  </vt:lpstr>
      <vt:lpstr>-你们经常在网上下载什么？</vt:lpstr>
      <vt:lpstr>上传 shàng chuán  -你们在网上上传什么？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Anastasiya_Dubadzel</dc:creator>
  <cp:lastModifiedBy>Anastasiya_Dubadzel</cp:lastModifiedBy>
  <cp:revision>27</cp:revision>
  <dcterms:created xsi:type="dcterms:W3CDTF">2020-03-19T20:02:16Z</dcterms:created>
  <dcterms:modified xsi:type="dcterms:W3CDTF">2020-04-11T08:57:59Z</dcterms:modified>
</cp:coreProperties>
</file>