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57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8C05-5522-46CB-A9AC-0BC69C025E8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56D2A-2970-4959-B473-375AF3945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9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56D2A-2970-4959-B473-375AF3945D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1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3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1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1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0067-EDB6-4F9B-86C7-2DEFED142A2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1D7C-29DA-465B-8C65-562CFD47F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9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5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9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0" y="4156056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15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我朋友家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348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1" t="51877" r="13858" b="28288"/>
          <a:stretch/>
        </p:blipFill>
        <p:spPr bwMode="auto">
          <a:xfrm>
            <a:off x="4700385" y="2765265"/>
            <a:ext cx="237656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очему россияне работают больше европейцев, но живут хуже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7" y="25256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5 признаков, по которым можно понять, что перед вами завистливый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17" y="252568"/>
            <a:ext cx="32454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Создать мем &quot;Судья (Судья, суд присяжных, присяжные заседатели 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9" y="252568"/>
            <a:ext cx="38627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чему шоппинг лечит от стресса - Психология отношений и любв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9" y="4127862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Жить необязательно, путешествовать – необходимо! - New Ret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53" y="4127862"/>
            <a:ext cx="324495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1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t="51908" r="47282" b="27052"/>
          <a:stretch/>
        </p:blipFill>
        <p:spPr bwMode="auto">
          <a:xfrm>
            <a:off x="4622718" y="2677886"/>
            <a:ext cx="229224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 них можно положиться: Знаки Зодиака для которых честность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9" y="319799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 Сыктывкаре руководителей организаций учили не брать взятк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64" y="319799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амый дружелюбный город Великобритан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20" y="319799"/>
            <a:ext cx="34606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к красиво фотографировать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7" y="4109143"/>
            <a:ext cx="32335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утин и Лукашенко в Сочи сыграли в хокке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62" y="4109143"/>
            <a:ext cx="387955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0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51341" r="70581" b="27832"/>
          <a:stretch/>
        </p:blipFill>
        <p:spPr bwMode="auto">
          <a:xfrm>
            <a:off x="4907352" y="2560320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злость человека фото» — карточка пользователя sergey_danilov2000 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27" y="225013"/>
            <a:ext cx="322425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Внимательность — залог успеха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8" y="225013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Full Of Energy Businesswoman And Tired Or Boring Woman. Stoc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52" y="225013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Учимся играть в шахматы вместе! - Шахматы для начинающи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5" y="4212206"/>
            <a:ext cx="310182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к сохранить анонимность в интернете? | KV.b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61" y="4212206"/>
            <a:ext cx="40298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8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r="76801" b="52260"/>
          <a:stretch/>
        </p:blipFill>
        <p:spPr bwMode="auto">
          <a:xfrm>
            <a:off x="5128262" y="2834638"/>
            <a:ext cx="209844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Трагическое свидание. БелПре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09" y="407893"/>
            <a:ext cx="30117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еселый добросердечный человек | Бесплатно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3" y="407893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Стеснительность - причины, как побороть, советы психоло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47" y="407893"/>
            <a:ext cx="29278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к выгуливать собаку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3" y="3997311"/>
            <a:ext cx="383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5 лучших садовых растений, которые можно выращивать дома. Список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68" y="3997311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26662" r="47157" b="52956"/>
          <a:stretch/>
        </p:blipFill>
        <p:spPr bwMode="auto">
          <a:xfrm>
            <a:off x="4812275" y="2768802"/>
            <a:ext cx="2252524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то делать, если я самый ленивый человек на планете Земл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" y="334757"/>
            <a:ext cx="3321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ИСКУССИЯ: С какого возраста уступать место в транспорт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34757"/>
            <a:ext cx="36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Создать мем &quot;Судья (Судья, суд присяжных, присяжные заседатели 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50" y="334757"/>
            <a:ext cx="38627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орнолыжный отдых — AutoWeek.com.ua — автомобильное интернет-изд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1" y="4237808"/>
            <a:ext cx="3455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к научиться играть на фортепиано с нуля - Учимся игре на пианино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24" y="4237808"/>
            <a:ext cx="37873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4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8" t="26465" r="24455" b="53263"/>
          <a:stretch/>
        </p:blipFill>
        <p:spPr bwMode="auto">
          <a:xfrm>
            <a:off x="4927302" y="2717076"/>
            <a:ext cx="229666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чему кошка ложится на больное место человека? › ПОЛИТИКУ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8" y="4276679"/>
            <a:ext cx="323731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Цены на катание на лошадях в Кие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5" y="4276679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Сонник: к чему снится Хитрый, видеть во сне Хитрый что означа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37" y="281179"/>
            <a:ext cx="350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к помочь ребенку стать самостоятельным | zavodila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7" y="281179"/>
            <a:ext cx="324202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Внимательность — залог успеха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71" y="281179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3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1" t="26723" r="195" b="52572"/>
          <a:stretch/>
        </p:blipFill>
        <p:spPr bwMode="auto">
          <a:xfrm>
            <a:off x="4587505" y="2849143"/>
            <a:ext cx="231813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Человек без маски | Фотография портреты, Белая фотография, Уличная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72" y="437933"/>
            <a:ext cx="215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ull Of Energy Businesswoman And Tired Or Boring Woman. Sto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11" y="437933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Что там у соседей? | StP: звук и тишина | Яндекс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3" y="437933"/>
            <a:ext cx="32346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к красиво фотографировать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48" y="4212206"/>
            <a:ext cx="32335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к сохранить анонимность в интернете? | KV.b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61" y="4212206"/>
            <a:ext cx="40298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7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1010" r="75518" b="78896"/>
          <a:stretch/>
        </p:blipFill>
        <p:spPr bwMode="auto">
          <a:xfrm>
            <a:off x="5118789" y="2737311"/>
            <a:ext cx="226610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 лучших садовых растений, которые можно выращивать дома. Список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06" y="4088751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Жить необязательно, путешествовать – необходимо! - New R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25" y="4088751"/>
            <a:ext cx="324495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Создать мем &quot;Судья (Судья, суд присяжных, присяжные заседатели 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55" y="281179"/>
            <a:ext cx="38627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очему россияне работают больше европейцев, но живут хуже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80" y="28117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Что там у соседей? | StP: звук и тишина | Яндекс Дзе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5" y="281179"/>
            <a:ext cx="32346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8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t="44" r="54093" b="79383"/>
          <a:stretch/>
        </p:blipFill>
        <p:spPr bwMode="auto">
          <a:xfrm>
            <a:off x="4903601" y="2721373"/>
            <a:ext cx="2174338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Учимся играть в шахматы вместе! - Шахматы для начинающ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28" y="4081578"/>
            <a:ext cx="310182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к научиться играть на фортепиано с нуля - Учимся игре на пианин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5" y="4081578"/>
            <a:ext cx="37873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Что делать, если я самый ленивый человек на планете Земля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4" y="352367"/>
            <a:ext cx="3321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а них можно положиться: Знаки Зодиака для которых честность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0" y="352367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амый дружелюбный город Великобритан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50" y="352367"/>
            <a:ext cx="34606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8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un9-11.userapi.com/c858124/v858124024/1c55fa/f_TbqwH3E-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4" t="974" r="24731" b="78612"/>
          <a:stretch/>
        </p:blipFill>
        <p:spPr bwMode="auto">
          <a:xfrm>
            <a:off x="4959145" y="2573383"/>
            <a:ext cx="223676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 Сыктывкаре руководителей организаций учили не брать взят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8" y="175859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5 признаков, по которым можно понять, что перед вами завистливый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7" y="175859"/>
            <a:ext cx="32454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селый добросердечный человек | Бесплатно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31" y="175859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очему кошка ложится на больное место человека? › ПОЛИТИКУС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9" y="3989296"/>
            <a:ext cx="323731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очему шоппинг лечит от стресса - Психология отношений и любви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28" y="398929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4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блог Алены Смирновой : Маленькая Диаша, Алсу и Кирилл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93" y="2874597"/>
            <a:ext cx="52258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2250" y="485498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还是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8" name="Picture 4" descr="Сила рода или Как быть в гармонии с родными? Психолог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5" y="366711"/>
            <a:ext cx="595041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3781" y="736266"/>
            <a:ext cx="2834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zh-CN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zh-CN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zh-CN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ru-RU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279" y="5101206"/>
            <a:ext cx="2834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？ ？ ？ </a:t>
            </a:r>
            <a:endParaRPr lang="ru-RU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1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11.userapi.com/c858124/v858124024/1c55fa/f_TbqwH3E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9" t="1633" r="3654" b="79476"/>
          <a:stretch/>
        </p:blipFill>
        <p:spPr bwMode="auto">
          <a:xfrm>
            <a:off x="4890858" y="2625635"/>
            <a:ext cx="236888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онник играть в футбол - к чему снится играть в футбол во сн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4198620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Цены на катание на лошадях в Кие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31" y="4069080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злость человека фото» — карточка пользователя sergey_danilov2000 в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34" y="307304"/>
            <a:ext cx="322425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Человек без маски | Фотография портреты, Белая фотография, Уличная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04" y="307304"/>
            <a:ext cx="215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Внимательность — залог успеха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307304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642" y="2013413"/>
            <a:ext cx="10620103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米沙经常坐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旁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边做作业。一个早晨， 米沙正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突然，一个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小</a:t>
            </a:r>
            <a:r>
              <a:rPr lang="en-US" altLang="zh-CN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从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窗外飞到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了桌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子上。米沙打开纸团，上面写着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“你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</a:t>
            </a:r>
            <a:r>
              <a:rPr lang="en-US" altLang="zh-CN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吗</a:t>
            </a:r>
            <a:r>
              <a:rPr lang="en-US" altLang="zh-CN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出来玩儿吧 ”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米沙从窗口向外望去，看见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个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岁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左右的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小男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孩，手里拿着一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个</a:t>
            </a:r>
            <a:r>
              <a:rPr lang="en-US" altLang="zh-CN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 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他是米沙的好朋友，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他叫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“是你扔的纸团吗</a:t>
            </a:r>
            <a:r>
              <a:rPr lang="en-US" altLang="zh-CN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?” 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米沙问。 “是的。来吧，咱们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去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 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“好，等一会儿，我马上就下去”。 两个朋友一起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去</a:t>
            </a:r>
            <a:r>
              <a:rPr lang="en-US" altLang="zh-CN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________ 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开开心心地玩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了</a:t>
            </a:r>
            <a:r>
              <a:rPr lang="en-US" altLang="zh-CN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____</a:t>
            </a:r>
            <a:r>
              <a:rPr lang="zh-CN" altLang="en-US" sz="32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zh-CN" altLang="en-US" sz="32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endParaRPr lang="en-US" altLang="zh-CN" sz="3200" dirty="0" smtClean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7904" y="302513"/>
            <a:ext cx="2059577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课文</a:t>
            </a:r>
            <a:r>
              <a:rPr lang="ja-JP" altLang="en-US" sz="44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endParaRPr lang="en-US" altLang="ja-JP" sz="4400" b="1" dirty="0" smtClean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ja-JP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小纸团</a:t>
            </a:r>
            <a:endParaRPr lang="ru-RU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56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583" y="2034349"/>
            <a:ext cx="10724605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今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天是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星期六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，我和朋友约好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去玩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路上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 发现王奶奶在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打扫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马路上的卫生，于是，我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也拿起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扫把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帮王奶奶一起打扫。</a:t>
            </a:r>
            <a:r>
              <a:rPr lang="zh-CN" altLang="en-US" sz="3000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3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奶奶看见我，心里不由得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高兴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起来，我们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开始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打扫，很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仔细地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扫着，但是刚打扫干净的马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路一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有车经过又脏了，我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愁眉苦脸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的，奶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奶看出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我有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心事，就问我</a:t>
            </a:r>
            <a:r>
              <a:rPr lang="en-US" altLang="zh-CN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怎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么了</a:t>
            </a:r>
            <a:r>
              <a:rPr lang="en-US" altLang="zh-CN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? 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说</a:t>
            </a:r>
            <a:r>
              <a:rPr lang="en-US" altLang="zh-CN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扫干净后，又被 弄脏了。奶奶笑着说</a:t>
            </a:r>
            <a:r>
              <a:rPr lang="en-US" altLang="zh-CN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只要把拉圾扫到人行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道在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清理干净。我按奶奶说的去做，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半个小时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好了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，我们很快就打扫完了。</a:t>
            </a:r>
            <a:r>
              <a:rPr lang="zh-CN" altLang="en-US" sz="3000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3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没想到当清洁工还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真累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，但是我很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开心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000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因为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王奶奶</a:t>
            </a:r>
            <a:r>
              <a:rPr lang="zh-CN" alt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表扬了我</a:t>
            </a:r>
            <a:r>
              <a:rPr lang="zh-CN" altLang="en-US" sz="30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ru-RU" sz="3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1781" y="236801"/>
            <a:ext cx="3570208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课</a:t>
            </a:r>
            <a:r>
              <a:rPr lang="ja-JP" altLang="en-US" sz="44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文</a:t>
            </a:r>
            <a:r>
              <a:rPr lang="ja-JP" altLang="en-US" sz="4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二</a:t>
            </a:r>
            <a:endParaRPr lang="en-US" altLang="ja-JP" sz="44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zh-CN" altLang="en-US" sz="44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44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奶奶扫马</a:t>
            </a:r>
            <a:r>
              <a:rPr lang="zh-CN" altLang="en-US" sz="44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路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1792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0082" y="5771072"/>
            <a:ext cx="384407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滑滑板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hu</a:t>
            </a:r>
            <a:r>
              <a:rPr lang="en-US" sz="3200" b="1" dirty="0" err="1" smtClean="0"/>
              <a:t>á</a:t>
            </a:r>
            <a:r>
              <a:rPr lang="en-US" sz="3200" b="1" dirty="0" smtClean="0"/>
              <a:t> </a:t>
            </a:r>
            <a:r>
              <a:rPr lang="en-US" sz="3200" b="1" dirty="0" err="1"/>
              <a:t>huábǎn</a:t>
            </a:r>
            <a:endParaRPr lang="en-US" altLang="zh-CN" sz="3200" b="1" dirty="0" smtClean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6" name="Picture 2" descr="Что нужно для кругосветного путешествия, подготовка +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5" y="272957"/>
            <a:ext cx="43431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полезно кататься на роликовых коньках? | «Страна советов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5" y="3511199"/>
            <a:ext cx="33230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гда полезнее кататься на велосипеде — ученые - mport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68" y="285762"/>
            <a:ext cx="40311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научиться кататься на скейтборде (лонгборде, пластборде 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98" y="3511199"/>
            <a:ext cx="436444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857" y="2502488"/>
            <a:ext cx="527458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“环游世界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</a:t>
            </a:r>
            <a:r>
              <a:rPr lang="ru-RU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200" b="1" dirty="0" err="1" smtClean="0"/>
              <a:t>h</a:t>
            </a:r>
            <a:r>
              <a:rPr lang="en-US" sz="3200" b="1" dirty="0" err="1" smtClean="0"/>
              <a:t>uán</a:t>
            </a:r>
            <a:r>
              <a:rPr lang="en-US" sz="3200" b="1" dirty="0" smtClean="0"/>
              <a:t> </a:t>
            </a:r>
            <a:r>
              <a:rPr lang="en-US" sz="3200" b="1" dirty="0" err="1"/>
              <a:t>yóu</a:t>
            </a:r>
            <a:r>
              <a:rPr lang="en-US" sz="3200" b="1" dirty="0"/>
              <a:t> </a:t>
            </a:r>
            <a:r>
              <a:rPr lang="en-US" sz="3200" b="1" dirty="0" err="1"/>
              <a:t>shìjiè</a:t>
            </a:r>
            <a:endParaRPr lang="en-US" altLang="zh-CN" sz="48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646" y="5771073"/>
            <a:ext cx="414087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滑旱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冰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h</a:t>
            </a:r>
            <a:r>
              <a:rPr lang="en-US" sz="3200" b="1" dirty="0" err="1" smtClean="0"/>
              <a:t>uá</a:t>
            </a:r>
            <a:r>
              <a:rPr lang="en-US" sz="3200" b="1" dirty="0" smtClean="0"/>
              <a:t> </a:t>
            </a:r>
            <a:r>
              <a:rPr lang="en-US" sz="3200" b="1" dirty="0" err="1"/>
              <a:t>hàn</a:t>
            </a:r>
            <a:r>
              <a:rPr lang="en-US" sz="3200" b="1" dirty="0"/>
              <a:t> </a:t>
            </a:r>
            <a:r>
              <a:rPr lang="en-US" sz="3200" b="1" dirty="0" err="1"/>
              <a:t>bīng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7251" y="2502488"/>
            <a:ext cx="423244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骑自行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车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/>
              <a:t>q</a:t>
            </a:r>
            <a:r>
              <a:rPr lang="en-US" sz="3200" b="1" dirty="0" err="1" smtClean="0"/>
              <a:t>í</a:t>
            </a:r>
            <a:r>
              <a:rPr lang="en-US" sz="3200" b="1" dirty="0" smtClean="0"/>
              <a:t> </a:t>
            </a:r>
            <a:r>
              <a:rPr lang="en-US" sz="3200" b="1" dirty="0" err="1"/>
              <a:t>zìxíngchē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990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brary of speed svg free stock png files ▻▻▻ Clipart Ar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80" y="3696566"/>
            <a:ext cx="205714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грязь лицом: почему иногда полезно запачкать не только ру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63" y="421935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 играть в бадминтон? | Ответы на Ваши вопро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63" y="3696566"/>
            <a:ext cx="345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Склон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7" y="421935"/>
            <a:ext cx="366576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3126" y="2760248"/>
            <a:ext cx="14574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坡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p</a:t>
            </a:r>
            <a:r>
              <a:rPr lang="en-US" sz="3200" b="1" dirty="0" err="1" smtClean="0"/>
              <a:t>ō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864" y="5974878"/>
            <a:ext cx="472597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嗖的一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声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s</a:t>
            </a:r>
            <a:r>
              <a:rPr lang="en-US" sz="3200" b="1" dirty="0" err="1" smtClean="0"/>
              <a:t>ōu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/>
              <a:t>yīshēng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1012" y="2760248"/>
            <a:ext cx="575510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摔个嘴啃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泥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s</a:t>
            </a:r>
            <a:r>
              <a:rPr lang="en-US" sz="3200" b="1" dirty="0" err="1" smtClean="0"/>
              <a:t>huāi</a:t>
            </a:r>
            <a:r>
              <a:rPr lang="en-US" sz="3200" b="1" dirty="0" smtClean="0"/>
              <a:t> </a:t>
            </a:r>
            <a:r>
              <a:rPr lang="en-US" sz="3200" b="1" dirty="0" err="1"/>
              <a:t>gè</a:t>
            </a:r>
            <a:r>
              <a:rPr lang="en-US" sz="3200" b="1" dirty="0"/>
              <a:t> </a:t>
            </a:r>
            <a:r>
              <a:rPr lang="en-US" sz="3200" b="1" dirty="0" err="1"/>
              <a:t>zuǐ</a:t>
            </a:r>
            <a:r>
              <a:rPr lang="en-US" sz="3200" b="1" dirty="0"/>
              <a:t> </a:t>
            </a:r>
            <a:r>
              <a:rPr lang="en-US" sz="3200" b="1" dirty="0" err="1"/>
              <a:t>kěn</a:t>
            </a:r>
            <a:r>
              <a:rPr lang="en-US" sz="3200" b="1" dirty="0"/>
              <a:t> </a:t>
            </a:r>
            <a:r>
              <a:rPr lang="en-US" sz="3200" b="1" dirty="0" err="1" smtClean="0"/>
              <a:t>ní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8206" y="6019219"/>
            <a:ext cx="44807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打羽毛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球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d</a:t>
            </a:r>
            <a:r>
              <a:rPr lang="en-US" sz="3200" b="1" dirty="0" err="1" smtClean="0"/>
              <a:t>ǎ</a:t>
            </a:r>
            <a:r>
              <a:rPr lang="en-US" sz="3200" b="1" dirty="0" smtClean="0"/>
              <a:t> </a:t>
            </a:r>
            <a:r>
              <a:rPr lang="en-US" sz="3200" b="1" dirty="0" err="1"/>
              <a:t>yǔmáoqiú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093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чим русский » Blog Archive » Груст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47" y="4218858"/>
            <a:ext cx="32594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делают воздушный змей. Почему воздушный змей летает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5399"/>
          <a:stretch/>
        </p:blipFill>
        <p:spPr bwMode="auto">
          <a:xfrm>
            <a:off x="7755002" y="351863"/>
            <a:ext cx="34355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ХАНИЧЕСКАЯ ЭНЕРГИЯ И ЕЕ ВИДЫ - МЕХАНИЧЕСКАЯ РАБОТА И ЭНЕРГИ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" y="4151096"/>
            <a:ext cx="14192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Сонник ребенок упал с высоты к чему снится во с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" y="398418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245" y="2691483"/>
            <a:ext cx="498283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一脚摔了个底朝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b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altLang="zh-CN" sz="3200" b="1" dirty="0" err="1" smtClean="0"/>
              <a:t>y</a:t>
            </a:r>
            <a:r>
              <a:rPr lang="en-US" sz="3200" b="1" dirty="0" err="1" smtClean="0"/>
              <a:t>ī</a:t>
            </a:r>
            <a:r>
              <a:rPr lang="en-US" sz="3200" b="1" dirty="0" smtClean="0"/>
              <a:t> </a:t>
            </a:r>
            <a:r>
              <a:rPr lang="en-US" sz="3200" b="1" dirty="0" err="1"/>
              <a:t>jiǎo</a:t>
            </a:r>
            <a:r>
              <a:rPr lang="en-US" sz="3200" b="1" dirty="0"/>
              <a:t> </a:t>
            </a:r>
            <a:r>
              <a:rPr lang="en-US" sz="3200" b="1" dirty="0" err="1"/>
              <a:t>shuāile</a:t>
            </a:r>
            <a:r>
              <a:rPr lang="en-US" sz="3200" b="1" dirty="0"/>
              <a:t> </a:t>
            </a:r>
            <a:r>
              <a:rPr lang="en-US" sz="3200" b="1" dirty="0" err="1"/>
              <a:t>gè</a:t>
            </a:r>
            <a:r>
              <a:rPr lang="en-US" sz="3200" b="1" dirty="0"/>
              <a:t> </a:t>
            </a:r>
            <a:r>
              <a:rPr lang="en-US" sz="3200" b="1" dirty="0" err="1"/>
              <a:t>dǐ</a:t>
            </a:r>
            <a:r>
              <a:rPr lang="en-US" sz="3200" b="1" dirty="0"/>
              <a:t> </a:t>
            </a:r>
            <a:r>
              <a:rPr lang="en-US" sz="3200" b="1" dirty="0" err="1"/>
              <a:t>cháotiān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3863" y="4421696"/>
            <a:ext cx="245451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悲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催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b</a:t>
            </a:r>
            <a:r>
              <a:rPr lang="en-US" sz="3200" b="1" dirty="0" err="1" smtClean="0"/>
              <a:t>ēicuī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56023" y="5457375"/>
            <a:ext cx="23615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悲</a:t>
            </a:r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哀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sz="3200" b="1" dirty="0" err="1" smtClean="0"/>
              <a:t>bēi'āi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60976" y="2801242"/>
            <a:ext cx="442358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放风筝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f</a:t>
            </a:r>
            <a:r>
              <a:rPr lang="en-US" sz="3200" b="1" dirty="0" err="1" smtClean="0"/>
              <a:t>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fēngzhēng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0132" y="5006471"/>
            <a:ext cx="15664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落 </a:t>
            </a:r>
            <a:r>
              <a:rPr lang="en-US" altLang="zh-CN" sz="32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en-US" altLang="zh-CN" sz="3200" b="1" dirty="0" err="1" smtClean="0"/>
              <a:t>l</a:t>
            </a:r>
            <a:r>
              <a:rPr lang="en-US" sz="3200" b="1" dirty="0" err="1" smtClean="0"/>
              <a:t>uò</a:t>
            </a:r>
            <a:endParaRPr lang="en-US" altLang="zh-CN" sz="32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30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ьшая семья стоя совместно как персонажи из мультфильма портрета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6583" r="3742" b="17460"/>
          <a:stretch/>
        </p:blipFill>
        <p:spPr bwMode="auto">
          <a:xfrm>
            <a:off x="2677886" y="1397726"/>
            <a:ext cx="6936378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5671457" y="985870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526280">
            <a:off x="6558262" y="1098970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1922662">
            <a:off x="7054833" y="5270190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9988762">
            <a:off x="8075718" y="5304373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911600">
            <a:off x="9468395" y="3278777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826725" y="1309364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9640165">
            <a:off x="3514997" y="1100358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право стрелка 3"/>
          <p:cNvSpPr/>
          <p:nvPr/>
        </p:nvSpPr>
        <p:spPr>
          <a:xfrm rot="16612804">
            <a:off x="7432270" y="1196120"/>
            <a:ext cx="442120" cy="956761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5243425">
            <a:off x="5093615" y="4974009"/>
            <a:ext cx="442120" cy="956761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8991" y="500631"/>
            <a:ext cx="12789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祖母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5378" y="326465"/>
            <a:ext cx="12105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祖父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6687" y="5957379"/>
            <a:ext cx="1210588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姥姥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2771" y="5957379"/>
            <a:ext cx="1210588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老爷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9614" y="197112"/>
            <a:ext cx="121058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父亲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2045" y="311422"/>
            <a:ext cx="1210588" cy="707886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母亲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33911" y="2760315"/>
            <a:ext cx="12105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4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宠物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4690" y="2606426"/>
            <a:ext cx="172354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6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家庭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05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ьшая семья стоя совместно как персонажи из мультфильма портрета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6583" r="3742" b="17460"/>
          <a:stretch/>
        </p:blipFill>
        <p:spPr bwMode="auto">
          <a:xfrm>
            <a:off x="2677886" y="1397726"/>
            <a:ext cx="6936378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5671457" y="985870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526280">
            <a:off x="6558262" y="1098970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1922662">
            <a:off x="7054833" y="5270190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9988762">
            <a:off x="8075718" y="5304373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826725" y="1309364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9640165">
            <a:off x="3514997" y="1100358"/>
            <a:ext cx="474618" cy="59473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право стрелка 3"/>
          <p:cNvSpPr/>
          <p:nvPr/>
        </p:nvSpPr>
        <p:spPr>
          <a:xfrm rot="16612804">
            <a:off x="7432270" y="1196120"/>
            <a:ext cx="442120" cy="956761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5243425">
            <a:off x="5093615" y="4974009"/>
            <a:ext cx="442120" cy="956761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8991" y="500631"/>
            <a:ext cx="12789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奶奶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5378" y="326465"/>
            <a:ext cx="12105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爷爷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6687" y="5957379"/>
            <a:ext cx="1210588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外婆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2771" y="5957379"/>
            <a:ext cx="1210588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外公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59614" y="197112"/>
            <a:ext cx="121058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爸爸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2045" y="311422"/>
            <a:ext cx="1210588" cy="707886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妈妈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00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6.userapi.com/c856024/v856024976/2112dd/yfnayZAzxK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3" t="56333" r="60511" b="4676"/>
          <a:stretch/>
        </p:blipFill>
        <p:spPr bwMode="auto">
          <a:xfrm>
            <a:off x="4757057" y="2632057"/>
            <a:ext cx="2283823" cy="33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6.userapi.com/c856024/v856024976/2112dd/yfnayZAzxK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" t="4932" r="57433" b="56748"/>
          <a:stretch/>
        </p:blipFill>
        <p:spPr bwMode="auto">
          <a:xfrm>
            <a:off x="2451734" y="901334"/>
            <a:ext cx="2103122" cy="26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6.userapi.com/c856024/v856024976/2112dd/yfnayZAzxK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48" t="57818" r="27485" b="5656"/>
          <a:stretch/>
        </p:blipFill>
        <p:spPr bwMode="auto">
          <a:xfrm>
            <a:off x="8745584" y="901336"/>
            <a:ext cx="1868145" cy="26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5508171" y="2004773"/>
            <a:ext cx="744583" cy="418189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1917463">
            <a:off x="1551803" y="3608755"/>
            <a:ext cx="744583" cy="418189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060731">
            <a:off x="3610065" y="3674569"/>
            <a:ext cx="744583" cy="418189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1917463">
            <a:off x="8662363" y="3699376"/>
            <a:ext cx="744583" cy="418189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9325024">
            <a:off x="9974481" y="3699375"/>
            <a:ext cx="744583" cy="418189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7945286">
            <a:off x="4758158" y="2407378"/>
            <a:ext cx="199524" cy="1213822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3869237">
            <a:off x="7882148" y="1335065"/>
            <a:ext cx="189666" cy="2762079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17335" y="4220510"/>
            <a:ext cx="121058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姑姑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9054" y="5044499"/>
            <a:ext cx="121058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伯伯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67011" y="4287829"/>
            <a:ext cx="1210588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舅舅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3640" y="4287829"/>
            <a:ext cx="1210588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姨妈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95632" y="650612"/>
            <a:ext cx="1569660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5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父母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4958" y="4164895"/>
            <a:ext cx="121058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叔叔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3643195" y="5044499"/>
            <a:ext cx="385218" cy="70788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10800000">
            <a:off x="2699052" y="3526398"/>
            <a:ext cx="630591" cy="1415772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s://sun9-66.userapi.com/c856024/v856024976/2112dd/yfnayZAzxK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06" t="5699" r="5210" b="57309"/>
          <a:stretch/>
        </p:blipFill>
        <p:spPr bwMode="auto">
          <a:xfrm>
            <a:off x="1529645" y="901334"/>
            <a:ext cx="953569" cy="26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верх 25"/>
          <p:cNvSpPr/>
          <p:nvPr/>
        </p:nvSpPr>
        <p:spPr>
          <a:xfrm rot="10800000">
            <a:off x="828843" y="4164895"/>
            <a:ext cx="385218" cy="70788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4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72278" y="578648"/>
            <a:ext cx="6913742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爸爸的哥哥是你的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妈的姐姐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妹妹是你的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爸的妈妈是你的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妈的爸爸是你的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爸的姐姐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妹妹是你的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妈的哥哥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弟弟是你的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爸的爸爸是你的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妈的妈妈是你的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altLang="zh-CN" sz="40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爸的弟弟是你的</a:t>
            </a:r>
            <a:r>
              <a:rPr lang="en-US" altLang="zh-CN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ru-RU" sz="4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124" name="Picture 4" descr="Вдумчивый человек с рукой на его подбородок | Бесплатн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578647"/>
            <a:ext cx="4396292" cy="56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8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1.userapi.com/c858124/v858124024/1c55fa/f_TbqwH3E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99" y="236311"/>
            <a:ext cx="5467688" cy="64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1134" y="1058091"/>
            <a:ext cx="56796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000000"/>
                </a:solidFill>
                <a:effectLst/>
                <a:latin typeface="-apple-system"/>
              </a:rPr>
              <a:t>1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303" y="1058091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-apple-system"/>
              </a:rPr>
              <a:t>2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1134" y="2827157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3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43303" y="2827157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1134" y="4596223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3303" y="1235622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6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38887" y="1235622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0868" y="2935336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8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45472" y="2935336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9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04264" y="4596223"/>
            <a:ext cx="70403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69315" y="4596223"/>
            <a:ext cx="70403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11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0868" y="5980297"/>
            <a:ext cx="70403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12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4528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1.userapi.com/c858124/v858124024/1c55fa/f_TbqwH3E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99" y="236311"/>
            <a:ext cx="5467688" cy="64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1134" y="1058091"/>
            <a:ext cx="56796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000000"/>
                </a:solidFill>
                <a:effectLst/>
                <a:latin typeface="-apple-system"/>
              </a:rPr>
              <a:t>1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303" y="1058091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-apple-system"/>
              </a:rPr>
              <a:t>2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1134" y="2827157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3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43303" y="2827157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1134" y="4596223"/>
            <a:ext cx="470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3303" y="1235622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6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38887" y="1235622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30868" y="2935336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8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45472" y="2935336"/>
            <a:ext cx="470000" cy="707886"/>
          </a:xfrm>
          <a:prstGeom prst="rect">
            <a:avLst/>
          </a:prstGeom>
          <a:solidFill>
            <a:srgbClr val="00990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-apple-system"/>
              </a:rPr>
              <a:t>9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04264" y="4596223"/>
            <a:ext cx="70403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69315" y="4596223"/>
            <a:ext cx="70403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11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0868" y="5980297"/>
            <a:ext cx="70403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12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7225" y="1596050"/>
            <a:ext cx="2424870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1. </a:t>
            </a:r>
            <a:r>
              <a:rPr lang="zh-CN" altLang="en-US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祖母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ru-RU" altLang="zh-CN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2. </a:t>
            </a:r>
            <a:r>
              <a:rPr lang="zh-CN" altLang="en-US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祖父</a:t>
            </a:r>
            <a:endParaRPr lang="ru-RU" altLang="zh-CN" sz="4000" b="1" i="0" dirty="0" smtClean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ru-RU" altLang="zh-CN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3. </a:t>
            </a:r>
            <a:r>
              <a:rPr lang="zh-CN" altLang="en-US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姑姑</a:t>
            </a:r>
            <a: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ru-RU" altLang="zh-CN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4. </a:t>
            </a:r>
            <a:r>
              <a:rPr lang="ja-JP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叔叔</a:t>
            </a:r>
            <a:endParaRPr lang="ru-RU" altLang="ja-JP" sz="40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ru-RU" altLang="zh-CN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5. </a:t>
            </a:r>
            <a:r>
              <a:rPr lang="zh-CN" altLang="en-US" sz="4000" b="1" i="0" dirty="0" smtClean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伯伯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82291" y="1088677"/>
            <a:ext cx="2086587" cy="2554545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r>
              <a:rPr lang="ru-RU" altLang="zh-CN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6. 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姥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姥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ru-RU" altLang="zh-CN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7. 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老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爷</a:t>
            </a:r>
            <a:endParaRPr lang="ru-RU" altLang="zh-CN" sz="4000" b="1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ru-RU" altLang="zh-CN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8. 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ru-RU" altLang="zh-CN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9. 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姨妈</a:t>
            </a:r>
            <a:endParaRPr lang="ru-RU" altLang="zh-CN" sz="4000" b="1" dirty="0" smtClean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6488" y="4488502"/>
            <a:ext cx="2878195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zh-CN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10. 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父</a:t>
            </a:r>
            <a:r>
              <a:rPr lang="zh-CN" altLang="en-US" sz="4000" b="1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亲</a:t>
            </a: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ru-RU" altLang="zh-CN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11. </a:t>
            </a:r>
            <a:r>
              <a:rPr lang="zh-CN" altLang="en-US" sz="4000" b="1" dirty="0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母亲</a:t>
            </a:r>
            <a:endParaRPr lang="ru-RU" altLang="zh-CN" sz="4000" b="1" dirty="0" smtClean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ru-RU" altLang="ja-JP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12. </a:t>
            </a:r>
            <a:r>
              <a:rPr lang="ja-JP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en-US" altLang="ja-JP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ja-JP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孩</a:t>
            </a:r>
            <a:r>
              <a:rPr lang="ja-JP" altLang="en-US" sz="4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子</a:t>
            </a:r>
            <a:endParaRPr lang="ru-RU"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256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11.userapi.com/c858124/v858124024/1c55fa/f_TbqwH3E-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2" t="76968" r="30899" b="874"/>
          <a:stretch/>
        </p:blipFill>
        <p:spPr bwMode="auto">
          <a:xfrm>
            <a:off x="5094513" y="2612570"/>
            <a:ext cx="224449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то там у соседей? | StP: звук и тишина | Яндекс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3" y="284883"/>
            <a:ext cx="32346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Стеснительность - причины, как побороть, советы психоло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0" y="284883"/>
            <a:ext cx="292787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к помочь ребенку стать самостоятельным | zavodila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93" y="284883"/>
            <a:ext cx="324202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онник играть в футбол - к чему снится играть в футбол во сне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4237808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к научиться играть на фортепиано с нуля - Учимся игре на пианино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89" y="4237808"/>
            <a:ext cx="37873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52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393</Words>
  <Application>Microsoft Office PowerPoint</Application>
  <PresentationFormat>Широкоэкранный</PresentationFormat>
  <Paragraphs>84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等线</vt:lpstr>
      <vt:lpstr>等线</vt:lpstr>
      <vt:lpstr>-apple-system</vt:lpstr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2020-04-05T11:58:39Z</dcterms:created>
  <dcterms:modified xsi:type="dcterms:W3CDTF">2020-04-08T10:38:22Z</dcterms:modified>
</cp:coreProperties>
</file>