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08" r:id="rId3"/>
    <p:sldId id="307" r:id="rId4"/>
    <p:sldId id="306" r:id="rId5"/>
    <p:sldId id="305" r:id="rId6"/>
    <p:sldId id="309" r:id="rId7"/>
    <p:sldId id="310" r:id="rId8"/>
    <p:sldId id="30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1F56"/>
    <a:srgbClr val="FF33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91A5C-3913-4CCA-9CAC-E1ED6826746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3B40A-DFB8-43A7-B3EC-87D248298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428960" y="1142984"/>
            <a:ext cx="5500758" cy="5072098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Monotype Corsiva" pitchFamily="66" charset="0"/>
              </a:rPr>
              <a:t>4 класс. Тема 1.</a:t>
            </a:r>
          </a:p>
          <a:p>
            <a:pPr algn="ctr"/>
            <a:r>
              <a:rPr lang="zh-CN" altLang="en-US" sz="4000" b="1" i="1" dirty="0" smtClean="0">
                <a:solidFill>
                  <a:schemeClr val="bg1"/>
                </a:solidFill>
                <a:latin typeface="Monotype Corsiva" pitchFamily="66" charset="0"/>
              </a:rPr>
              <a:t>家庭与朋友</a:t>
            </a:r>
            <a:endParaRPr lang="ru-RU" sz="4000" b="1" i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zh-CN" altLang="en-US" sz="4000" b="1" i="1" dirty="0" smtClean="0">
                <a:solidFill>
                  <a:schemeClr val="bg1"/>
                </a:solidFill>
                <a:latin typeface="Monotype Corsiva" pitchFamily="66" charset="0"/>
              </a:rPr>
              <a:t>第五课</a:t>
            </a:r>
            <a:endParaRPr lang="ru-RU" altLang="zh-CN" sz="4000" b="1" i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>
              <a:tabLst>
                <a:tab pos="361950" algn="l"/>
              </a:tabLst>
            </a:pPr>
            <a:r>
              <a:rPr lang="zh-CN" altLang="en-US" sz="4000" b="1" i="1" dirty="0" smtClean="0">
                <a:solidFill>
                  <a:schemeClr val="bg1"/>
                </a:solidFill>
                <a:latin typeface="Monotype Corsiva" pitchFamily="66" charset="0"/>
              </a:rPr>
              <a:t>我爱我家</a:t>
            </a:r>
            <a:endParaRPr lang="ru-RU" sz="4000" b="1" i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Monotype Corsiva" pitchFamily="66" charset="0"/>
              </a:rPr>
              <a:t>Проект «</a:t>
            </a:r>
            <a:r>
              <a:rPr lang="hi-IN" sz="4000" b="1" i="1" dirty="0" smtClean="0">
                <a:solidFill>
                  <a:schemeClr val="bg1"/>
                </a:solidFill>
                <a:latin typeface="Monotype Corsiva" pitchFamily="66" charset="0"/>
              </a:rPr>
              <a:t>家庭</a:t>
            </a:r>
            <a:r>
              <a:rPr lang="ru-RU" sz="4000" b="1" i="1" dirty="0" smtClean="0">
                <a:solidFill>
                  <a:schemeClr val="bg1"/>
                </a:solidFill>
                <a:latin typeface="Monotype Corsiva" pitchFamily="66" charset="0"/>
              </a:rPr>
              <a:t>»</a:t>
            </a:r>
          </a:p>
        </p:txBody>
      </p:sp>
      <p:sp>
        <p:nvSpPr>
          <p:cNvPr id="14" name="Овал 13"/>
          <p:cNvSpPr/>
          <p:nvPr/>
        </p:nvSpPr>
        <p:spPr>
          <a:xfrm>
            <a:off x="214282" y="285728"/>
            <a:ext cx="3429024" cy="2928958"/>
          </a:xfrm>
          <a:prstGeom prst="ellipse">
            <a:avLst/>
          </a:prstGeom>
          <a:solidFill>
            <a:srgbClr val="FF3399">
              <a:alpha val="84000"/>
            </a:srgb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</a:rPr>
              <a:t>Работу </a:t>
            </a:r>
          </a:p>
          <a:p>
            <a:pPr algn="ctr">
              <a:lnSpc>
                <a:spcPct val="90000"/>
              </a:lnSpc>
            </a:pPr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</a:rPr>
              <a:t>выполнила:</a:t>
            </a:r>
          </a:p>
          <a:p>
            <a:pPr algn="ctr">
              <a:lnSpc>
                <a:spcPct val="90000"/>
              </a:lnSpc>
            </a:pPr>
            <a:r>
              <a:rPr lang="ru-RU" sz="3200" b="1" i="1" dirty="0" smtClean="0">
                <a:solidFill>
                  <a:schemeClr val="bg1"/>
                </a:solidFill>
                <a:latin typeface="Monotype Corsiva" pitchFamily="66" charset="0"/>
              </a:rPr>
              <a:t>учитель</a:t>
            </a:r>
          </a:p>
          <a:p>
            <a:pPr algn="ctr">
              <a:lnSpc>
                <a:spcPct val="90000"/>
              </a:lnSpc>
            </a:pPr>
            <a:r>
              <a:rPr lang="ru-RU" sz="3200" b="1" i="1" dirty="0" smtClean="0">
                <a:solidFill>
                  <a:schemeClr val="bg1"/>
                </a:solidFill>
                <a:latin typeface="Monotype Corsiva" pitchFamily="66" charset="0"/>
              </a:rPr>
              <a:t>Сорока Елена Анатольевна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714356"/>
            <a:ext cx="3857652" cy="2428892"/>
          </a:xfrm>
          <a:prstGeom prst="roundRect">
            <a:avLst/>
          </a:prstGeom>
          <a:solidFill>
            <a:srgbClr val="E11F56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endParaRPr lang="ru-RU" altLang="zh-CN" sz="3000" b="1" dirty="0" smtClean="0"/>
          </a:p>
          <a:p>
            <a:pPr marL="514350" indent="-514350" algn="ctr"/>
            <a:endParaRPr lang="ru-RU" altLang="zh-CN" sz="3000" b="1" dirty="0" smtClean="0"/>
          </a:p>
          <a:p>
            <a:pPr marL="514350" indent="-514350" algn="ctr"/>
            <a:endParaRPr lang="ru-RU" altLang="zh-CN" sz="3000" b="1" dirty="0" smtClean="0"/>
          </a:p>
          <a:p>
            <a:pPr marL="514350" indent="-514350" algn="ctr"/>
            <a:endParaRPr lang="ru-RU" altLang="zh-CN" sz="3000" b="1" dirty="0" smtClean="0"/>
          </a:p>
          <a:p>
            <a:pPr marL="514350" indent="-514350" algn="ctr">
              <a:buAutoNum type="arabicPeriod"/>
            </a:pPr>
            <a:r>
              <a:rPr lang="zh-CN" altLang="en-US" sz="3600" b="1" dirty="0" smtClean="0">
                <a:solidFill>
                  <a:schemeClr val="bg1"/>
                </a:solidFill>
              </a:rPr>
              <a:t>你们班的作业：</a:t>
            </a:r>
            <a:endParaRPr lang="ru-RU" altLang="zh-CN" sz="3600" b="1" dirty="0" smtClean="0">
              <a:solidFill>
                <a:schemeClr val="bg1"/>
              </a:solidFill>
            </a:endParaRPr>
          </a:p>
          <a:p>
            <a:pPr marL="514350" indent="-514350" algn="ctr"/>
            <a:r>
              <a:rPr lang="ru-RU" altLang="zh-CN" sz="3600" b="1" dirty="0" smtClean="0">
                <a:solidFill>
                  <a:schemeClr val="bg1"/>
                </a:solidFill>
              </a:rPr>
              <a:t> 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请画你的家人！例如：</a:t>
            </a:r>
            <a:endParaRPr lang="ru-RU" altLang="zh-CN" sz="3600" b="1" dirty="0" smtClean="0">
              <a:solidFill>
                <a:schemeClr val="bg1"/>
              </a:solidFill>
            </a:endParaRPr>
          </a:p>
          <a:p>
            <a:pPr marL="514350" indent="-514350" algn="ctr"/>
            <a:endParaRPr lang="ru-RU" altLang="zh-CN" sz="3000" b="1" dirty="0" smtClean="0"/>
          </a:p>
          <a:p>
            <a:pPr marL="514350" indent="-514350" algn="ctr"/>
            <a:endParaRPr lang="ru-RU" altLang="zh-CN" sz="3000" b="1" dirty="0" smtClean="0"/>
          </a:p>
          <a:p>
            <a:pPr marL="514350" indent="-514350" algn="ctr"/>
            <a:r>
              <a:rPr lang="zh-CN" altLang="en-US" sz="3000" b="1" dirty="0" smtClean="0"/>
              <a:t> </a:t>
            </a:r>
            <a:endParaRPr lang="ru-RU" altLang="zh-CN" sz="3000" b="1" dirty="0" smtClean="0"/>
          </a:p>
          <a:p>
            <a:pPr marL="514350" indent="-514350" algn="ctr"/>
            <a:endParaRPr lang="ru-RU" sz="30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/>
          <a:srcRect l="22168" r="23633"/>
          <a:stretch>
            <a:fillRect/>
          </a:stretch>
        </p:blipFill>
        <p:spPr>
          <a:xfrm>
            <a:off x="4714844" y="729050"/>
            <a:ext cx="4429156" cy="6128950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786314" y="785794"/>
            <a:ext cx="2786082" cy="100010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i="1" dirty="0" smtClean="0">
                <a:solidFill>
                  <a:schemeClr val="tx1"/>
                </a:solidFill>
              </a:rPr>
              <a:t>我的妈妈</a:t>
            </a:r>
            <a:endParaRPr lang="ru-RU" sz="3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357166"/>
            <a:ext cx="6929486" cy="6072230"/>
          </a:xfrm>
          <a:prstGeom prst="roundRect">
            <a:avLst/>
          </a:prstGeom>
          <a:solidFill>
            <a:srgbClr val="E11F56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endParaRPr lang="ru-RU" altLang="zh-CN" sz="3000" b="1" dirty="0" smtClean="0"/>
          </a:p>
          <a:p>
            <a:pPr algn="ctr"/>
            <a:endParaRPr lang="ru-RU" altLang="zh-CN" sz="4000" b="1" dirty="0" smtClean="0">
              <a:solidFill>
                <a:schemeClr val="bg1"/>
              </a:solidFill>
            </a:endParaRPr>
          </a:p>
          <a:p>
            <a:pPr algn="ctr"/>
            <a:endParaRPr lang="ru-RU" altLang="zh-CN" sz="40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4000" b="1" dirty="0" smtClean="0">
                <a:solidFill>
                  <a:schemeClr val="bg1"/>
                </a:solidFill>
              </a:rPr>
              <a:t>请描写他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/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她！请写！</a:t>
            </a:r>
            <a:endParaRPr lang="ru-RU" altLang="zh-CN" sz="4000" b="1" dirty="0" smtClean="0">
              <a:solidFill>
                <a:schemeClr val="bg1"/>
              </a:solidFill>
            </a:endParaRPr>
          </a:p>
          <a:p>
            <a:pPr algn="just"/>
            <a:r>
              <a:rPr lang="zh-CN" altLang="en-US" sz="4000" b="1" dirty="0" smtClean="0">
                <a:solidFill>
                  <a:schemeClr val="tx1"/>
                </a:solidFill>
              </a:rPr>
              <a:t>例如：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这是我的妈妈。她叫玛丽亚，今年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32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岁。她是医生。我的妈妈很善良</a:t>
            </a:r>
            <a:r>
              <a:rPr lang="ru-RU" altLang="zh-CN" sz="4000" b="1" dirty="0" smtClean="0">
                <a:solidFill>
                  <a:schemeClr val="bg1"/>
                </a:solidFill>
              </a:rPr>
              <a:t>, 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温柔</a:t>
            </a:r>
            <a:r>
              <a:rPr lang="ru-RU" altLang="zh-CN" sz="4000" b="1" dirty="0" smtClean="0">
                <a:solidFill>
                  <a:schemeClr val="bg1"/>
                </a:solidFill>
              </a:rPr>
              <a:t>, 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认真</a:t>
            </a:r>
            <a:r>
              <a:rPr lang="ru-RU" altLang="zh-CN" sz="4000" b="1" dirty="0" smtClean="0">
                <a:solidFill>
                  <a:schemeClr val="bg1"/>
                </a:solidFill>
              </a:rPr>
              <a:t>, 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活 泼。她的爱好是唱歌。我帮妈妈做菜。她帮我学习。我的妈妈会开车</a:t>
            </a:r>
            <a:r>
              <a:rPr lang="ru-RU" altLang="zh-CN" sz="4000" b="1" dirty="0" smtClean="0">
                <a:solidFill>
                  <a:schemeClr val="bg1"/>
                </a:solidFill>
              </a:rPr>
              <a:t>,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做饭</a:t>
            </a:r>
            <a:r>
              <a:rPr lang="ru-RU" altLang="zh-CN" sz="4000" b="1" dirty="0" smtClean="0">
                <a:solidFill>
                  <a:schemeClr val="bg1"/>
                </a:solidFill>
              </a:rPr>
              <a:t>,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画画儿。 我很爱我的妈妈。</a:t>
            </a:r>
          </a:p>
          <a:p>
            <a:pPr marL="514350" indent="-514350" algn="ctr"/>
            <a:endParaRPr lang="ru-RU" altLang="zh-CN" sz="3000" b="1" dirty="0" smtClean="0"/>
          </a:p>
          <a:p>
            <a:pPr marL="514350" indent="-514350" algn="ctr"/>
            <a:endParaRPr lang="ru-RU" altLang="zh-CN" sz="3000" b="1" dirty="0" smtClean="0"/>
          </a:p>
          <a:p>
            <a:pPr marL="514350" indent="-514350" algn="ctr"/>
            <a:r>
              <a:rPr lang="zh-CN" altLang="en-US" sz="3000" b="1" dirty="0" smtClean="0"/>
              <a:t> </a:t>
            </a:r>
            <a:endParaRPr lang="ru-RU" altLang="zh-CN" sz="3000" b="1" dirty="0" smtClean="0"/>
          </a:p>
          <a:p>
            <a:pPr marL="514350" indent="-514350" algn="ctr"/>
            <a:endParaRPr lang="ru-RU" sz="30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5572164"/>
          </a:xfrm>
          <a:prstGeom prst="roundRect">
            <a:avLst/>
          </a:prstGeom>
          <a:solidFill>
            <a:srgbClr val="E11F56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endParaRPr lang="ru-RU" altLang="zh-CN" sz="3000" b="1" dirty="0" smtClean="0"/>
          </a:p>
          <a:p>
            <a:pPr marL="514350" indent="-514350" algn="ctr"/>
            <a:endParaRPr lang="ru-RU" altLang="zh-CN" sz="3000" b="1" dirty="0" smtClean="0"/>
          </a:p>
          <a:p>
            <a:pPr marL="514350" indent="-514350" algn="ctr"/>
            <a:endParaRPr lang="ru-RU" altLang="zh-CN" sz="3000" b="1" dirty="0" smtClean="0"/>
          </a:p>
          <a:p>
            <a:pPr marL="514350" indent="-514350" algn="ctr"/>
            <a:endParaRPr lang="ru-RU" altLang="zh-CN" sz="3000" b="1" dirty="0" smtClean="0"/>
          </a:p>
          <a:p>
            <a:pPr algn="ctr"/>
            <a:endParaRPr lang="ru-RU" altLang="zh-CN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altLang="zh-CN" sz="4000" b="1" dirty="0" smtClean="0">
                <a:solidFill>
                  <a:schemeClr val="bg1"/>
                </a:solidFill>
              </a:rPr>
              <a:t>2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.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描述你的画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! </a:t>
            </a:r>
            <a:endParaRPr lang="ru-RU" altLang="zh-CN" sz="40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4000" b="1" dirty="0" smtClean="0">
                <a:solidFill>
                  <a:schemeClr val="bg1"/>
                </a:solidFill>
              </a:rPr>
              <a:t>说一说！</a:t>
            </a:r>
            <a:endParaRPr lang="ru-RU" altLang="zh-CN" sz="40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4000" b="1" dirty="0" smtClean="0">
                <a:solidFill>
                  <a:schemeClr val="tx1"/>
                </a:solidFill>
              </a:rPr>
              <a:t>例如：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这是我的</a:t>
            </a:r>
            <a:r>
              <a:rPr lang="ru-RU" altLang="zh-CN" sz="4000" b="1" dirty="0" smtClean="0">
                <a:solidFill>
                  <a:schemeClr val="bg1"/>
                </a:solidFill>
              </a:rPr>
              <a:t>… …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。他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/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她叫</a:t>
            </a:r>
            <a:r>
              <a:rPr lang="ru-RU" altLang="zh-CN" sz="4000" b="1" dirty="0" smtClean="0">
                <a:solidFill>
                  <a:schemeClr val="bg1"/>
                </a:solidFill>
              </a:rPr>
              <a:t>… … 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，今年</a:t>
            </a:r>
            <a:r>
              <a:rPr lang="ru-RU" altLang="zh-CN" sz="4000" b="1" dirty="0" smtClean="0">
                <a:solidFill>
                  <a:schemeClr val="bg1"/>
                </a:solidFill>
              </a:rPr>
              <a:t>… …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岁。他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/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她是</a:t>
            </a:r>
            <a:r>
              <a:rPr lang="ru-RU" altLang="zh-CN" sz="4000" b="1" dirty="0" smtClean="0">
                <a:solidFill>
                  <a:schemeClr val="bg1"/>
                </a:solidFill>
              </a:rPr>
              <a:t>… … 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。我的妈妈很</a:t>
            </a:r>
            <a:r>
              <a:rPr lang="ru-RU" altLang="zh-CN" sz="4000" b="1" dirty="0" smtClean="0">
                <a:solidFill>
                  <a:schemeClr val="bg1"/>
                </a:solidFill>
              </a:rPr>
              <a:t>… … 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。他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/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她的爱好是</a:t>
            </a:r>
            <a:r>
              <a:rPr lang="ru-RU" altLang="zh-CN" sz="4000" b="1" dirty="0" smtClean="0">
                <a:solidFill>
                  <a:schemeClr val="bg1"/>
                </a:solidFill>
              </a:rPr>
              <a:t>… … 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。我帮</a:t>
            </a:r>
            <a:r>
              <a:rPr lang="ru-RU" altLang="zh-CN" sz="4000" b="1" dirty="0" smtClean="0">
                <a:solidFill>
                  <a:schemeClr val="bg1"/>
                </a:solidFill>
              </a:rPr>
              <a:t>… … 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。他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/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她帮我</a:t>
            </a:r>
            <a:r>
              <a:rPr lang="ru-RU" altLang="zh-CN" sz="4000" b="1" dirty="0" smtClean="0">
                <a:solidFill>
                  <a:schemeClr val="bg1"/>
                </a:solidFill>
              </a:rPr>
              <a:t>… … 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。我的</a:t>
            </a:r>
            <a:r>
              <a:rPr lang="ru-RU" altLang="zh-CN" sz="4000" b="1" dirty="0" smtClean="0">
                <a:solidFill>
                  <a:schemeClr val="bg1"/>
                </a:solidFill>
              </a:rPr>
              <a:t>… …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会</a:t>
            </a:r>
            <a:r>
              <a:rPr lang="ru-RU" altLang="zh-CN" sz="4000" b="1" dirty="0" smtClean="0">
                <a:solidFill>
                  <a:schemeClr val="bg1"/>
                </a:solidFill>
              </a:rPr>
              <a:t>… … 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。 我很爱我的</a:t>
            </a:r>
            <a:r>
              <a:rPr lang="ru-RU" altLang="zh-CN" sz="4000" b="1" dirty="0" smtClean="0">
                <a:solidFill>
                  <a:schemeClr val="bg1"/>
                </a:solidFill>
              </a:rPr>
              <a:t>… …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 。</a:t>
            </a:r>
          </a:p>
          <a:p>
            <a:pPr algn="ctr"/>
            <a:endParaRPr lang="ru-RU" sz="60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514350" indent="-514350" algn="ctr"/>
            <a:endParaRPr lang="ru-RU" altLang="zh-CN" sz="3000" b="1" dirty="0" smtClean="0"/>
          </a:p>
          <a:p>
            <a:pPr marL="514350" indent="-514350" algn="ctr"/>
            <a:endParaRPr lang="ru-RU" altLang="zh-CN" sz="3000" b="1" dirty="0" smtClean="0"/>
          </a:p>
          <a:p>
            <a:pPr marL="514350" indent="-514350" algn="ctr"/>
            <a:r>
              <a:rPr lang="zh-CN" altLang="en-US" sz="3000" b="1" dirty="0" smtClean="0"/>
              <a:t> </a:t>
            </a:r>
            <a:endParaRPr lang="ru-RU" altLang="zh-CN" sz="3000" b="1" dirty="0" smtClean="0"/>
          </a:p>
          <a:p>
            <a:pPr marL="514350" indent="-514350" algn="ctr"/>
            <a:endParaRPr lang="ru-RU" sz="30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00100" y="571480"/>
            <a:ext cx="7286676" cy="1785950"/>
          </a:xfrm>
          <a:prstGeom prst="roundRect">
            <a:avLst/>
          </a:prstGeom>
          <a:solidFill>
            <a:srgbClr val="E11F56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3600" b="1" dirty="0" smtClean="0">
              <a:solidFill>
                <a:schemeClr val="bg1"/>
              </a:solidFill>
            </a:endParaRPr>
          </a:p>
          <a:p>
            <a:pPr algn="ctr"/>
            <a:endParaRPr lang="ru-RU" altLang="zh-CN" sz="3600" b="1" dirty="0" smtClean="0">
              <a:solidFill>
                <a:schemeClr val="bg1"/>
              </a:solidFill>
            </a:endParaRPr>
          </a:p>
          <a:p>
            <a:pPr algn="ctr"/>
            <a:endParaRPr lang="ru-RU" altLang="zh-CN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altLang="zh-CN" sz="3600" b="1" dirty="0" smtClean="0">
                <a:solidFill>
                  <a:schemeClr val="bg1"/>
                </a:solidFill>
              </a:rPr>
              <a:t>3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.</a:t>
            </a:r>
            <a:r>
              <a:rPr lang="ru-RU" altLang="zh-CN" sz="3600" b="1" dirty="0" smtClean="0">
                <a:solidFill>
                  <a:schemeClr val="bg1"/>
                </a:solidFill>
              </a:rPr>
              <a:t>1.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回答老师的问题！（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例如：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“伊琳娜的妈妈叫什么名字？</a:t>
            </a:r>
            <a:endParaRPr lang="ru-RU" altLang="zh-CN" sz="36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3600" b="1" dirty="0" smtClean="0">
                <a:solidFill>
                  <a:schemeClr val="bg1"/>
                </a:solidFill>
              </a:rPr>
              <a:t>这是谁？“等等） ！</a:t>
            </a:r>
            <a:endParaRPr lang="ru-RU" altLang="zh-CN" sz="3200" b="1" dirty="0" smtClean="0"/>
          </a:p>
          <a:p>
            <a:pPr marL="514350" indent="-514350" algn="ctr"/>
            <a:endParaRPr lang="ru-RU" altLang="zh-CN" sz="3200" b="1" dirty="0" smtClean="0"/>
          </a:p>
          <a:p>
            <a:pPr marL="514350" indent="-514350" algn="ctr"/>
            <a:r>
              <a:rPr lang="zh-CN" altLang="en-US" sz="3200" b="1" dirty="0" smtClean="0"/>
              <a:t> </a:t>
            </a:r>
            <a:endParaRPr lang="ru-RU" altLang="zh-CN" sz="3200" b="1" dirty="0" smtClean="0"/>
          </a:p>
          <a:p>
            <a:pPr marL="514350" indent="-514350" algn="ctr"/>
            <a:endParaRPr lang="ru-RU" sz="30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38" y="2714620"/>
            <a:ext cx="7286676" cy="3643338"/>
          </a:xfrm>
          <a:prstGeom prst="roundRect">
            <a:avLst/>
          </a:prstGeom>
          <a:solidFill>
            <a:srgbClr val="E11F56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</a:rPr>
              <a:t>回答</a:t>
            </a:r>
            <a:r>
              <a:rPr lang="ru-RU" altLang="zh-CN" sz="3200" b="1" dirty="0" smtClean="0">
                <a:solidFill>
                  <a:schemeClr val="bg1"/>
                </a:solidFill>
              </a:rPr>
              <a:t>: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伊琳娜的妈妈叫</a:t>
            </a:r>
            <a:r>
              <a:rPr lang="ru-RU" altLang="zh-CN" sz="3200" b="1" dirty="0" smtClean="0">
                <a:solidFill>
                  <a:schemeClr val="bg1"/>
                </a:solidFill>
              </a:rPr>
              <a:t>… …</a:t>
            </a:r>
          </a:p>
          <a:p>
            <a:pPr algn="ctr"/>
            <a:r>
              <a:rPr lang="zh-CN" altLang="en-US" sz="3200" b="1" dirty="0" smtClean="0">
                <a:solidFill>
                  <a:schemeClr val="bg1"/>
                </a:solidFill>
              </a:rPr>
              <a:t>这是</a:t>
            </a:r>
            <a:r>
              <a:rPr lang="ru-RU" altLang="zh-CN" sz="3200" b="1" dirty="0" smtClean="0">
                <a:solidFill>
                  <a:schemeClr val="bg1"/>
                </a:solidFill>
              </a:rPr>
              <a:t>… …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的妈妈</a:t>
            </a:r>
            <a:r>
              <a:rPr lang="ru-RU" altLang="zh-CN" sz="3200" b="1" dirty="0" smtClean="0">
                <a:solidFill>
                  <a:schemeClr val="bg1"/>
                </a:solidFill>
              </a:rPr>
              <a:t>/</a:t>
            </a:r>
            <a:r>
              <a:rPr lang="zh-CN" altLang="en-US" sz="3200" dirty="0" smtClean="0"/>
              <a:t> 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爸爸</a:t>
            </a:r>
            <a:r>
              <a:rPr lang="ru-RU" altLang="zh-CN" sz="3200" b="1" dirty="0" smtClean="0">
                <a:solidFill>
                  <a:schemeClr val="bg1"/>
                </a:solidFill>
              </a:rPr>
              <a:t>/</a:t>
            </a:r>
            <a:r>
              <a:rPr lang="zh-CN" altLang="en-US" sz="3200" dirty="0" smtClean="0"/>
              <a:t> 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妹妹</a:t>
            </a:r>
            <a:r>
              <a:rPr lang="ru-RU" altLang="zh-CN" sz="3200" b="1" dirty="0" smtClean="0">
                <a:solidFill>
                  <a:schemeClr val="bg1"/>
                </a:solidFill>
              </a:rPr>
              <a:t>/</a:t>
            </a:r>
            <a:r>
              <a:rPr lang="zh-CN" altLang="en-US" sz="3200" dirty="0" smtClean="0"/>
              <a:t> </a:t>
            </a:r>
            <a:br>
              <a:rPr lang="zh-CN" altLang="en-US" sz="3200" dirty="0" smtClean="0"/>
            </a:br>
            <a:r>
              <a:rPr lang="zh-CN" altLang="en-US" sz="3200" b="1" dirty="0" smtClean="0">
                <a:solidFill>
                  <a:schemeClr val="bg1"/>
                </a:solidFill>
              </a:rPr>
              <a:t>姐姐</a:t>
            </a:r>
            <a:r>
              <a:rPr lang="ru-RU" altLang="zh-CN" sz="3200" b="1" dirty="0" smtClean="0">
                <a:solidFill>
                  <a:schemeClr val="bg1"/>
                </a:solidFill>
              </a:rPr>
              <a:t>, 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今年</a:t>
            </a:r>
            <a:r>
              <a:rPr lang="ru-RU" altLang="zh-CN" sz="3200" b="1" dirty="0" smtClean="0">
                <a:solidFill>
                  <a:schemeClr val="bg1"/>
                </a:solidFill>
              </a:rPr>
              <a:t>… …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岁。</a:t>
            </a:r>
            <a:endParaRPr lang="ru-RU" altLang="zh-CN" sz="32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3200" b="1" dirty="0" smtClean="0">
                <a:solidFill>
                  <a:schemeClr val="bg1"/>
                </a:solidFill>
              </a:rPr>
              <a:t>他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/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她是</a:t>
            </a:r>
            <a:r>
              <a:rPr lang="ru-RU" altLang="zh-CN" sz="3200" b="1" dirty="0" smtClean="0">
                <a:solidFill>
                  <a:schemeClr val="bg1"/>
                </a:solidFill>
              </a:rPr>
              <a:t>… … 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。</a:t>
            </a:r>
            <a:r>
              <a:rPr lang="ru-RU" altLang="zh-CN" sz="3200" b="1" dirty="0" smtClean="0">
                <a:solidFill>
                  <a:schemeClr val="bg1"/>
                </a:solidFill>
              </a:rPr>
              <a:t> … …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的</a:t>
            </a:r>
            <a:r>
              <a:rPr lang="ru-RU" altLang="zh-CN" sz="3200" b="1" dirty="0" smtClean="0">
                <a:solidFill>
                  <a:schemeClr val="bg1"/>
                </a:solidFill>
              </a:rPr>
              <a:t>… …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很</a:t>
            </a:r>
            <a:r>
              <a:rPr lang="ru-RU" altLang="zh-CN" sz="3200" b="1" dirty="0" smtClean="0">
                <a:solidFill>
                  <a:schemeClr val="bg1"/>
                </a:solidFill>
              </a:rPr>
              <a:t>… … 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。</a:t>
            </a:r>
            <a:endParaRPr lang="ru-RU" altLang="zh-CN" sz="32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3200" b="1" dirty="0" smtClean="0">
                <a:solidFill>
                  <a:schemeClr val="bg1"/>
                </a:solidFill>
              </a:rPr>
              <a:t>他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/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她的爱好是</a:t>
            </a:r>
            <a:r>
              <a:rPr lang="ru-RU" altLang="zh-CN" sz="3200" b="1" dirty="0" smtClean="0">
                <a:solidFill>
                  <a:schemeClr val="bg1"/>
                </a:solidFill>
              </a:rPr>
              <a:t>… … 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。等等。</a:t>
            </a:r>
            <a:endParaRPr lang="ru-RU" sz="3200" b="1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1538" y="428604"/>
            <a:ext cx="7286676" cy="6143668"/>
          </a:xfrm>
          <a:prstGeom prst="roundRect">
            <a:avLst/>
          </a:prstGeom>
          <a:solidFill>
            <a:srgbClr val="E11F56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zh-CN" sz="4400" dirty="0" smtClean="0">
                <a:solidFill>
                  <a:schemeClr val="bg1"/>
                </a:solidFill>
              </a:rPr>
              <a:t> 3.2.</a:t>
            </a:r>
            <a:r>
              <a:rPr lang="zh-CN" altLang="en-US" sz="4400" dirty="0" smtClean="0">
                <a:solidFill>
                  <a:schemeClr val="bg1"/>
                </a:solidFill>
              </a:rPr>
              <a:t>拉出一张画！ 描述它！</a:t>
            </a:r>
            <a:r>
              <a:rPr lang="zh-CN" altLang="en-US" sz="4400" b="1" dirty="0" smtClean="0">
                <a:solidFill>
                  <a:schemeClr val="tx1"/>
                </a:solidFill>
              </a:rPr>
              <a:t>例如：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这是</a:t>
            </a:r>
            <a:r>
              <a:rPr lang="ru-RU" altLang="zh-CN" sz="4400" b="1" dirty="0" smtClean="0">
                <a:solidFill>
                  <a:schemeClr val="bg1"/>
                </a:solidFill>
              </a:rPr>
              <a:t>… …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的</a:t>
            </a:r>
            <a:r>
              <a:rPr lang="ru-RU" altLang="zh-CN" sz="4400" b="1" dirty="0" smtClean="0">
                <a:solidFill>
                  <a:schemeClr val="bg1"/>
                </a:solidFill>
              </a:rPr>
              <a:t>… …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。他</a:t>
            </a:r>
            <a:r>
              <a:rPr lang="en-US" altLang="zh-CN" sz="4400" b="1" dirty="0" smtClean="0">
                <a:solidFill>
                  <a:schemeClr val="bg1"/>
                </a:solidFill>
              </a:rPr>
              <a:t>/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她叫</a:t>
            </a:r>
            <a:r>
              <a:rPr lang="ru-RU" altLang="zh-CN" sz="4400" b="1" dirty="0" smtClean="0">
                <a:solidFill>
                  <a:schemeClr val="bg1"/>
                </a:solidFill>
              </a:rPr>
              <a:t>… … 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，今年</a:t>
            </a:r>
            <a:r>
              <a:rPr lang="ru-RU" altLang="zh-CN" sz="4400" b="1" dirty="0" smtClean="0">
                <a:solidFill>
                  <a:schemeClr val="bg1"/>
                </a:solidFill>
              </a:rPr>
              <a:t>… …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岁。他</a:t>
            </a:r>
            <a:r>
              <a:rPr lang="en-US" altLang="zh-CN" sz="4400" b="1" dirty="0" smtClean="0">
                <a:solidFill>
                  <a:schemeClr val="bg1"/>
                </a:solidFill>
              </a:rPr>
              <a:t>/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她是</a:t>
            </a:r>
            <a:r>
              <a:rPr lang="ru-RU" altLang="zh-CN" sz="4400" b="1" dirty="0" smtClean="0">
                <a:solidFill>
                  <a:schemeClr val="bg1"/>
                </a:solidFill>
              </a:rPr>
              <a:t>… … 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。</a:t>
            </a:r>
            <a:r>
              <a:rPr lang="ru-RU" altLang="zh-CN" sz="4400" b="1" dirty="0" smtClean="0">
                <a:solidFill>
                  <a:schemeClr val="bg1"/>
                </a:solidFill>
              </a:rPr>
              <a:t> … …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的</a:t>
            </a:r>
            <a:r>
              <a:rPr lang="ru-RU" altLang="zh-CN" sz="4400" b="1" dirty="0" smtClean="0">
                <a:solidFill>
                  <a:schemeClr val="bg1"/>
                </a:solidFill>
              </a:rPr>
              <a:t>… …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很</a:t>
            </a:r>
            <a:r>
              <a:rPr lang="ru-RU" altLang="zh-CN" sz="4400" b="1" dirty="0" smtClean="0">
                <a:solidFill>
                  <a:schemeClr val="bg1"/>
                </a:solidFill>
              </a:rPr>
              <a:t>… … 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。他</a:t>
            </a:r>
            <a:r>
              <a:rPr lang="en-US" altLang="zh-CN" sz="4400" b="1" dirty="0" smtClean="0">
                <a:solidFill>
                  <a:schemeClr val="bg1"/>
                </a:solidFill>
              </a:rPr>
              <a:t>/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她的爱好是</a:t>
            </a:r>
            <a:r>
              <a:rPr lang="ru-RU" altLang="zh-CN" sz="4400" b="1" dirty="0" smtClean="0">
                <a:solidFill>
                  <a:schemeClr val="bg1"/>
                </a:solidFill>
              </a:rPr>
              <a:t>… … 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。</a:t>
            </a:r>
            <a:r>
              <a:rPr lang="ru-RU" altLang="zh-CN" sz="4400" b="1" dirty="0" smtClean="0">
                <a:solidFill>
                  <a:schemeClr val="bg1"/>
                </a:solidFill>
              </a:rPr>
              <a:t> … …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帮</a:t>
            </a:r>
            <a:r>
              <a:rPr lang="ru-RU" altLang="zh-CN" sz="4400" b="1" dirty="0" smtClean="0">
                <a:solidFill>
                  <a:schemeClr val="bg1"/>
                </a:solidFill>
              </a:rPr>
              <a:t>… … 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。他</a:t>
            </a:r>
            <a:r>
              <a:rPr lang="en-US" altLang="zh-CN" sz="4400" b="1" dirty="0" smtClean="0">
                <a:solidFill>
                  <a:schemeClr val="bg1"/>
                </a:solidFill>
              </a:rPr>
              <a:t>/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她帮</a:t>
            </a:r>
            <a:r>
              <a:rPr lang="ru-RU" altLang="zh-CN" sz="4400" b="1" dirty="0" smtClean="0">
                <a:solidFill>
                  <a:schemeClr val="bg1"/>
                </a:solidFill>
              </a:rPr>
              <a:t>… … 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。</a:t>
            </a:r>
            <a:r>
              <a:rPr lang="ru-RU" altLang="zh-CN" sz="4400" b="1" dirty="0" smtClean="0">
                <a:solidFill>
                  <a:schemeClr val="bg1"/>
                </a:solidFill>
              </a:rPr>
              <a:t> … …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的</a:t>
            </a:r>
            <a:r>
              <a:rPr lang="ru-RU" altLang="zh-CN" sz="4400" b="1" dirty="0" smtClean="0">
                <a:solidFill>
                  <a:schemeClr val="bg1"/>
                </a:solidFill>
              </a:rPr>
              <a:t>… …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会</a:t>
            </a:r>
            <a:r>
              <a:rPr lang="ru-RU" altLang="zh-CN" sz="4400" b="1" dirty="0" smtClean="0">
                <a:solidFill>
                  <a:schemeClr val="bg1"/>
                </a:solidFill>
              </a:rPr>
              <a:t>… … 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。 </a:t>
            </a:r>
            <a:r>
              <a:rPr lang="ru-RU" altLang="zh-CN" sz="4400" b="1" dirty="0" smtClean="0">
                <a:solidFill>
                  <a:schemeClr val="bg1"/>
                </a:solidFill>
              </a:rPr>
              <a:t>… …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很爱他</a:t>
            </a:r>
            <a:r>
              <a:rPr lang="en-US" altLang="zh-CN" sz="4400" b="1" dirty="0" smtClean="0">
                <a:solidFill>
                  <a:schemeClr val="bg1"/>
                </a:solidFill>
              </a:rPr>
              <a:t>/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她的</a:t>
            </a:r>
            <a:r>
              <a:rPr lang="ru-RU" altLang="zh-CN" sz="4400" b="1" dirty="0" smtClean="0">
                <a:solidFill>
                  <a:schemeClr val="bg1"/>
                </a:solidFill>
              </a:rPr>
              <a:t>… …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 。</a:t>
            </a:r>
            <a:endParaRPr lang="ru-RU" sz="44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71670" y="1428736"/>
            <a:ext cx="4929222" cy="4286280"/>
          </a:xfrm>
          <a:prstGeom prst="roundRect">
            <a:avLst/>
          </a:prstGeom>
          <a:solidFill>
            <a:srgbClr val="E11F56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zh-CN" sz="5400" dirty="0" smtClean="0">
                <a:solidFill>
                  <a:schemeClr val="bg1"/>
                </a:solidFill>
              </a:rPr>
              <a:t>3.3.</a:t>
            </a:r>
            <a:r>
              <a:rPr lang="ru-RU" sz="5400" dirty="0" smtClean="0"/>
              <a:t> </a:t>
            </a:r>
          </a:p>
          <a:p>
            <a:pPr algn="ctr"/>
            <a:r>
              <a:rPr lang="ru-RU" sz="5400" b="1" dirty="0" smtClean="0"/>
              <a:t>«</a:t>
            </a:r>
            <a:r>
              <a:rPr lang="zh-CN" altLang="en-US" sz="5400" b="1" dirty="0" smtClean="0"/>
              <a:t>我们的家人</a:t>
            </a:r>
            <a:r>
              <a:rPr lang="ru-RU" altLang="zh-CN" sz="5400" b="1" dirty="0" smtClean="0"/>
              <a:t>»</a:t>
            </a:r>
          </a:p>
          <a:p>
            <a:pPr algn="ctr"/>
            <a:r>
              <a:rPr lang="zh-CN" altLang="en-US" sz="5400" dirty="0" smtClean="0">
                <a:solidFill>
                  <a:schemeClr val="bg1"/>
                </a:solidFill>
              </a:rPr>
              <a:t>把墙报</a:t>
            </a:r>
            <a:endParaRPr lang="ru-RU" altLang="zh-CN" sz="5400" dirty="0" smtClean="0">
              <a:solidFill>
                <a:schemeClr val="bg1"/>
              </a:solidFill>
            </a:endParaRPr>
          </a:p>
          <a:p>
            <a:pPr algn="ctr"/>
            <a:r>
              <a:rPr lang="ru-RU" altLang="zh-CN" sz="5400" dirty="0" smtClean="0">
                <a:solidFill>
                  <a:schemeClr val="bg1"/>
                </a:solidFill>
              </a:rPr>
              <a:t>  </a:t>
            </a:r>
            <a:r>
              <a:rPr lang="zh-CN" altLang="en-US" sz="5400" dirty="0" smtClean="0">
                <a:solidFill>
                  <a:schemeClr val="bg1"/>
                </a:solidFill>
              </a:rPr>
              <a:t>的版面排好！ </a:t>
            </a:r>
            <a:endParaRPr lang="ru-RU" sz="54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714356"/>
            <a:ext cx="6000792" cy="52864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417</Words>
  <PresentationFormat>Экран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Сорока</dc:creator>
  <cp:lastModifiedBy>Елена Сорока</cp:lastModifiedBy>
  <cp:revision>117</cp:revision>
  <dcterms:created xsi:type="dcterms:W3CDTF">2020-03-29T08:50:58Z</dcterms:created>
  <dcterms:modified xsi:type="dcterms:W3CDTF">2020-04-30T17:53:09Z</dcterms:modified>
</cp:coreProperties>
</file>