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179512" y="6507342"/>
            <a:ext cx="15087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88640"/>
            <a:ext cx="1512168" cy="65527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1835696" y="188640"/>
            <a:ext cx="7147126" cy="6526508"/>
          </a:xfrm>
          <a:prstGeom prst="rect">
            <a:avLst/>
          </a:prstGeom>
          <a:blipFill>
            <a:blip r:embed="rId1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solidFill>
              <a:schemeClr val="accent3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7524328" y="0"/>
            <a:ext cx="16196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4" descr="http://www.playcast.ru/uploads/2015/02/09/12027652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79511" y="332657"/>
            <a:ext cx="3235649" cy="6408712"/>
          </a:xfrm>
          <a:prstGeom prst="rect">
            <a:avLst/>
          </a:prstGeom>
          <a:noFill/>
        </p:spPr>
      </p:pic>
      <p:pic>
        <p:nvPicPr>
          <p:cNvPr id="45" name="Picture 4" descr="http://img-fotki.yandex.ru/get/5409/47407354.274/0_8e961_2109d486_S.png"/>
          <p:cNvPicPr>
            <a:picLocks noChangeAspect="1" noChangeArrowheads="1"/>
          </p:cNvPicPr>
          <p:nvPr userDrawn="1"/>
        </p:nvPicPr>
        <p:blipFill>
          <a:blip r:embed="rId15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24328" y="5733256"/>
            <a:ext cx="1428750" cy="8953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835696" y="908720"/>
            <a:ext cx="7056783" cy="4240802"/>
            <a:chOff x="2187089" y="1009296"/>
            <a:chExt cx="6123681" cy="446472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87089" y="1009296"/>
              <a:ext cx="6123681" cy="39855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8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olBoran" pitchFamily="34" charset="0"/>
                  <a:cs typeface="MoolBoran" pitchFamily="34" charset="0"/>
                </a:rPr>
                <a:t>Wir beschreiben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8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olBoran" pitchFamily="34" charset="0"/>
                  <a:cs typeface="MoolBoran" pitchFamily="34" charset="0"/>
                </a:rPr>
                <a:t>und     raten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olBoran" pitchFamily="34" charset="0"/>
                  <a:cs typeface="MoolBoran" pitchFamily="34" charset="0"/>
                </a:rPr>
                <a:t>unsere</a:t>
              </a:r>
              <a:r>
                <a:rPr lang="en-US" sz="8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olBoran" pitchFamily="34" charset="0"/>
                  <a:cs typeface="MoolBoran" pitchFamily="34" charset="0"/>
                </a:rPr>
                <a:t>  </a:t>
              </a:r>
              <a:r>
                <a:rPr lang="en-US" sz="8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olBoran" pitchFamily="34" charset="0"/>
                  <a:cs typeface="MoolBoran" pitchFamily="34" charset="0"/>
                </a:rPr>
                <a:t>Lieblinglehrer</a:t>
              </a:r>
              <a:endParaRPr lang="ru-RU" sz="80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MoolBoran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888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ac29b6d20791065f8b199dcdde4183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3571868" y="571480"/>
            <a:ext cx="3429020" cy="4572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56b04e0661e21f8131bc43286f69b2ca (1)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3714744" y="714356"/>
            <a:ext cx="34290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8be60ccaa172e8c2681a11f632cd7561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3786182" y="642918"/>
            <a:ext cx="34290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511-0909-0103-1315_Science_Teacher_Pouring_Chemicals_into_a_Beaker_clipart_image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3786182" y="571480"/>
            <a:ext cx="3429001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8be60ccaa172e8c2681a11f632cd756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571868" y="714356"/>
            <a:ext cx="3429024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4440246"/>
          </a:xfrm>
        </p:spPr>
        <p:txBody>
          <a:bodyPr anchor="ctr"/>
          <a:lstStyle/>
          <a:p>
            <a:r>
              <a:rPr lang="de-DE" sz="7200" b="1" i="1" dirty="0" smtClean="0">
                <a:solidFill>
                  <a:srgbClr val="FF0000"/>
                </a:solidFill>
                <a:latin typeface="MoolBoran" pitchFamily="34" charset="0"/>
                <a:cs typeface="MoolBoran" pitchFamily="34" charset="0"/>
              </a:rPr>
              <a:t>Wir haben noch </a:t>
            </a:r>
            <a:r>
              <a:rPr lang="de-DE" sz="7200" b="1" i="1" smtClean="0">
                <a:solidFill>
                  <a:srgbClr val="FF0000"/>
                </a:solidFill>
                <a:latin typeface="MoolBoran" pitchFamily="34" charset="0"/>
                <a:cs typeface="MoolBoran" pitchFamily="34" charset="0"/>
              </a:rPr>
              <a:t>viele  schöne </a:t>
            </a:r>
            <a:r>
              <a:rPr lang="de-DE" sz="7200" b="1" i="1" dirty="0" smtClean="0">
                <a:solidFill>
                  <a:srgbClr val="FF0000"/>
                </a:solidFill>
                <a:latin typeface="MoolBoran" pitchFamily="34" charset="0"/>
                <a:cs typeface="MoolBoran" pitchFamily="34" charset="0"/>
              </a:rPr>
              <a:t>Lehrer </a:t>
            </a:r>
            <a:r>
              <a:rPr lang="de-DE" sz="7200" b="1" i="1" smtClean="0">
                <a:solidFill>
                  <a:srgbClr val="FF0000"/>
                </a:solidFill>
                <a:latin typeface="MoolBoran" pitchFamily="34" charset="0"/>
                <a:cs typeface="MoolBoran" pitchFamily="34" charset="0"/>
              </a:rPr>
              <a:t>und  Lehrerinnen</a:t>
            </a:r>
            <a:r>
              <a:rPr lang="de-DE" sz="7200" b="1" i="1" dirty="0" smtClean="0">
                <a:solidFill>
                  <a:srgbClr val="FF0000"/>
                </a:solidFill>
                <a:latin typeface="MoolBoran" pitchFamily="34" charset="0"/>
                <a:cs typeface="MoolBoran" pitchFamily="34" charset="0"/>
              </a:rPr>
              <a:t>!!!</a:t>
            </a:r>
            <a:endParaRPr lang="ru-RU" b="1" i="1" dirty="0">
              <a:solidFill>
                <a:srgbClr val="FF0000"/>
              </a:solidFill>
              <a:cs typeface="MoolBor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Wir haben noch viele  schöne Lehrer und  Lehrerinnen!!!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2014-07-06T18:18:01Z</dcterms:created>
  <dcterms:modified xsi:type="dcterms:W3CDTF">2015-10-13T09:16:44Z</dcterms:modified>
</cp:coreProperties>
</file>