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1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61178" y="1484784"/>
            <a:ext cx="8821644" cy="5230364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 userDrawn="1"/>
        </p:nvSpPr>
        <p:spPr bwMode="auto">
          <a:xfrm>
            <a:off x="179512" y="6507342"/>
            <a:ext cx="150874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© Фокина Лидия Петровна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79512" y="188640"/>
            <a:ext cx="8784976" cy="115212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10" descr="http://s4.pic4you.ru/y2014/08-12/12216/4542705-thumb.pn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04248" y="116632"/>
            <a:ext cx="2072295" cy="1196751"/>
          </a:xfrm>
          <a:prstGeom prst="rect">
            <a:avLst/>
          </a:prstGeom>
          <a:noFill/>
        </p:spPr>
      </p:pic>
      <p:pic>
        <p:nvPicPr>
          <p:cNvPr id="12" name="Picture 12" descr="https://img-fotki.yandex.ru/get/5001/20573769.70/0_9c14e_6410e5e8_S"/>
          <p:cNvPicPr>
            <a:picLocks noChangeAspect="1" noChangeArrowheads="1"/>
          </p:cNvPicPr>
          <p:nvPr userDrawn="1"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79512" y="192960"/>
            <a:ext cx="1224136" cy="1150689"/>
          </a:xfrm>
          <a:prstGeom prst="rect">
            <a:avLst/>
          </a:prstGeom>
          <a:noFill/>
        </p:spPr>
      </p:pic>
      <p:pic>
        <p:nvPicPr>
          <p:cNvPr id="14" name="Picture 12" descr="http://img10.proshkolu.ru/content/media/pic/std/4000000/3160000/3159976-066939f1a7fc953a.png"/>
          <p:cNvPicPr>
            <a:picLocks noChangeAspect="1" noChangeArrowheads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07704" y="260648"/>
            <a:ext cx="4572000" cy="100811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 userDrawn="1"/>
        </p:nvSpPr>
        <p:spPr>
          <a:xfrm>
            <a:off x="161178" y="1484784"/>
            <a:ext cx="8821644" cy="5230364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179512" y="6507342"/>
            <a:ext cx="150874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© Фокина Лидия Петровна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79512" y="188640"/>
            <a:ext cx="8784976" cy="115212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10" descr="http://s4.pic4you.ru/y2014/08-12/12216/4542705-thumb.png"/>
          <p:cNvPicPr>
            <a:picLocks noChangeAspect="1" noChangeArrowheads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6804248" y="116632"/>
            <a:ext cx="2072295" cy="1196751"/>
          </a:xfrm>
          <a:prstGeom prst="rect">
            <a:avLst/>
          </a:prstGeom>
          <a:noFill/>
        </p:spPr>
      </p:pic>
      <p:pic>
        <p:nvPicPr>
          <p:cNvPr id="13" name="Picture 12" descr="https://img-fotki.yandex.ru/get/5001/20573769.70/0_9c14e_6410e5e8_S"/>
          <p:cNvPicPr>
            <a:picLocks noChangeAspect="1" noChangeArrowheads="1"/>
          </p:cNvPicPr>
          <p:nvPr userDrawn="1"/>
        </p:nvPicPr>
        <p:blipFill>
          <a:blip r:embed="rId1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79512" y="192960"/>
            <a:ext cx="1224136" cy="1150689"/>
          </a:xfrm>
          <a:prstGeom prst="rect">
            <a:avLst/>
          </a:prstGeom>
          <a:noFill/>
        </p:spPr>
      </p:pic>
      <p:pic>
        <p:nvPicPr>
          <p:cNvPr id="14" name="Picture 12" descr="http://img10.proshkolu.ru/content/media/pic/std/4000000/3160000/3159976-066939f1a7fc953a.png"/>
          <p:cNvPicPr>
            <a:picLocks noChangeAspect="1" noChangeArrowheads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1835696" y="260648"/>
            <a:ext cx="4572000" cy="9662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567598" y="1785926"/>
            <a:ext cx="7004929" cy="3785652"/>
            <a:chOff x="2187089" y="756474"/>
            <a:chExt cx="5855154" cy="4910511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3922094" y="756474"/>
              <a:ext cx="4120149" cy="491051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000" b="1" i="1" dirty="0" err="1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angal" pitchFamily="18" charset="0"/>
                  <a:cs typeface="Mangal" pitchFamily="18" charset="0"/>
                </a:rPr>
                <a:t>Nennt</a:t>
              </a:r>
              <a:r>
                <a:rPr lang="en-US" sz="6000" b="1" i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angal" pitchFamily="18" charset="0"/>
                  <a:cs typeface="Mangal" pitchFamily="18" charset="0"/>
                </a:rPr>
                <a:t> die </a:t>
              </a:r>
              <a:r>
                <a:rPr lang="en-US" sz="6000" b="1" i="1" dirty="0" err="1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angal" pitchFamily="18" charset="0"/>
                  <a:cs typeface="Mangal" pitchFamily="18" charset="0"/>
                </a:rPr>
                <a:t>Schulf</a:t>
              </a:r>
              <a:r>
                <a:rPr lang="de-DE" sz="6000" b="1" i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angal" pitchFamily="18" charset="0"/>
                  <a:cs typeface="Mangal" pitchFamily="18" charset="0"/>
                </a:rPr>
                <a:t>ä</a:t>
              </a:r>
              <a:r>
                <a:rPr lang="en-US" sz="6000" b="1" i="1" dirty="0" err="1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angal" pitchFamily="18" charset="0"/>
                  <a:cs typeface="Mangal" pitchFamily="18" charset="0"/>
                </a:rPr>
                <a:t>cher</a:t>
              </a:r>
              <a:r>
                <a:rPr lang="en-US" sz="6000" b="1" i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angal" pitchFamily="18" charset="0"/>
                  <a:cs typeface="Mangal" pitchFamily="18" charset="0"/>
                </a:rPr>
                <a:t> </a:t>
              </a:r>
              <a:r>
                <a:rPr lang="en-US" sz="6000" b="1" i="1" dirty="0" err="1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angal" pitchFamily="18" charset="0"/>
                  <a:cs typeface="Mangal" pitchFamily="18" charset="0"/>
                </a:rPr>
                <a:t>nach</a:t>
              </a:r>
              <a:r>
                <a:rPr lang="en-US" sz="6000" b="1" i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angal" pitchFamily="18" charset="0"/>
                  <a:cs typeface="Mangal" pitchFamily="18" charset="0"/>
                </a:rPr>
                <a:t> </a:t>
              </a:r>
              <a:r>
                <a:rPr lang="en-US" sz="6000" b="1" i="1" dirty="0" err="1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angal" pitchFamily="18" charset="0"/>
                  <a:cs typeface="Mangal" pitchFamily="18" charset="0"/>
                </a:rPr>
                <a:t>dem</a:t>
              </a:r>
              <a:r>
                <a:rPr lang="en-US" sz="6000" b="1" i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angal" pitchFamily="18" charset="0"/>
                  <a:cs typeface="Mangal" pitchFamily="18" charset="0"/>
                </a:rPr>
                <a:t> </a:t>
              </a:r>
              <a:r>
                <a:rPr lang="en-US" sz="6000" b="1" i="1" dirty="0" err="1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angal" pitchFamily="18" charset="0"/>
                  <a:cs typeface="Mangal" pitchFamily="18" charset="0"/>
                </a:rPr>
                <a:t>Bild</a:t>
              </a:r>
              <a:r>
                <a:rPr lang="en-US" sz="6000" b="1" i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angal" pitchFamily="18" charset="0"/>
                  <a:cs typeface="Mangal" pitchFamily="18" charset="0"/>
                </a:rPr>
                <a:t>!</a:t>
              </a:r>
              <a:endParaRPr lang="ru-RU" sz="6000" b="1" i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Mangal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87089" y="5085184"/>
              <a:ext cx="5084703" cy="479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</p:grpSp>
      <p:pic>
        <p:nvPicPr>
          <p:cNvPr id="5" name="Рисунок 4" descr="depositphotos_7776133-School-subjects-on-a-white-background.jpg"/>
          <p:cNvPicPr>
            <a:picLocks noChangeAspect="1"/>
          </p:cNvPicPr>
          <p:nvPr/>
        </p:nvPicPr>
        <p:blipFill>
          <a:blip r:embed="rId2" cstate="print">
            <a:lum bright="-10000" contrast="20000"/>
          </a:blip>
          <a:stretch>
            <a:fillRect/>
          </a:stretch>
        </p:blipFill>
        <p:spPr>
          <a:xfrm>
            <a:off x="428596" y="2500306"/>
            <a:ext cx="3384000" cy="4000528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00_F_23886449_i5ZwsSNnK81fvUZeNtReFJQlpYUKTQ6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10000" contrast="30000"/>
          </a:blip>
          <a:stretch>
            <a:fillRect/>
          </a:stretch>
        </p:blipFill>
        <p:spPr>
          <a:xfrm>
            <a:off x="3000364" y="1643050"/>
            <a:ext cx="3112932" cy="4757758"/>
          </a:xfr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a1329e4e4f3b4483913514be99e8a2ca_XL.jpg"/>
          <p:cNvPicPr>
            <a:picLocks noChangeAspect="1"/>
          </p:cNvPicPr>
          <p:nvPr/>
        </p:nvPicPr>
        <p:blipFill>
          <a:blip r:embed="rId2" cstate="print">
            <a:lum bright="-10000" contrast="30000"/>
          </a:blip>
          <a:stretch>
            <a:fillRect/>
          </a:stretch>
        </p:blipFill>
        <p:spPr>
          <a:xfrm>
            <a:off x="2571736" y="1714488"/>
            <a:ext cx="4068000" cy="4199653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Geschich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1714488"/>
            <a:ext cx="6643734" cy="476738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Sport.jpg"/>
          <p:cNvPicPr>
            <a:picLocks noChangeAspect="1"/>
          </p:cNvPicPr>
          <p:nvPr/>
        </p:nvPicPr>
        <p:blipFill>
          <a:blip r:embed="rId2" cstate="print">
            <a:lum bright="-10000" contrast="30000"/>
          </a:blip>
          <a:stretch>
            <a:fillRect/>
          </a:stretch>
        </p:blipFill>
        <p:spPr>
          <a:xfrm>
            <a:off x="2357422" y="1857364"/>
            <a:ext cx="4305300" cy="438150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t_395998.jpg"/>
          <p:cNvPicPr>
            <a:picLocks noChangeAspect="1"/>
          </p:cNvPicPr>
          <p:nvPr/>
        </p:nvPicPr>
        <p:blipFill>
          <a:blip r:embed="rId2" cstate="print">
            <a:lum bright="-10000" contrast="30000"/>
          </a:blip>
          <a:stretch>
            <a:fillRect/>
          </a:stretch>
        </p:blipFill>
        <p:spPr>
          <a:xfrm>
            <a:off x="1500166" y="1643050"/>
            <a:ext cx="6429420" cy="4509182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Geschichte.jpg"/>
          <p:cNvPicPr>
            <a:picLocks noChangeAspect="1"/>
          </p:cNvPicPr>
          <p:nvPr/>
        </p:nvPicPr>
        <p:blipFill>
          <a:blip r:embed="rId2" cstate="print">
            <a:lum bright="-10000" contrast="20000"/>
          </a:blip>
          <a:stretch>
            <a:fillRect/>
          </a:stretch>
        </p:blipFill>
        <p:spPr>
          <a:xfrm>
            <a:off x="1428728" y="1857364"/>
            <a:ext cx="5576755" cy="4249756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f4d409cc6de41cfc07c1d7f1975cf872.jpg"/>
          <p:cNvPicPr>
            <a:picLocks noChangeAspect="1"/>
          </p:cNvPicPr>
          <p:nvPr/>
        </p:nvPicPr>
        <p:blipFill>
          <a:blip r:embed="rId2" cstate="print">
            <a:lum bright="-20000" contrast="30000"/>
          </a:blip>
          <a:stretch>
            <a:fillRect/>
          </a:stretch>
        </p:blipFill>
        <p:spPr>
          <a:xfrm>
            <a:off x="1844776" y="1928802"/>
            <a:ext cx="5811638" cy="464347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624cc507d5c8b191cc4ef084249da29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10000" contrast="30000"/>
          </a:blip>
          <a:stretch>
            <a:fillRect/>
          </a:stretch>
        </p:blipFill>
        <p:spPr>
          <a:xfrm>
            <a:off x="2143108" y="1714488"/>
            <a:ext cx="4929222" cy="4572032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Werken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contrast="30000"/>
          </a:blip>
          <a:stretch>
            <a:fillRect/>
          </a:stretch>
        </p:blipFill>
        <p:spPr>
          <a:xfrm>
            <a:off x="2419350" y="1710531"/>
            <a:ext cx="4305300" cy="4305300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9</Words>
  <Application>Microsoft Office PowerPoint</Application>
  <PresentationFormat>Экран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2014-07-06T18:18:01Z</dcterms:created>
  <dcterms:modified xsi:type="dcterms:W3CDTF">2015-10-12T11:10:59Z</dcterms:modified>
</cp:coreProperties>
</file>