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01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95DE3C0-BE29-40CC-B0A9-B1D8490D9401}" type="datetimeFigureOut">
              <a:rPr lang="ru-RU" smtClean="0"/>
              <a:t>08.04.2012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FF9B2A-BAB4-4CD5-9C18-B929A75AC4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95DE3C0-BE29-40CC-B0A9-B1D8490D9401}" type="datetimeFigureOut">
              <a:rPr lang="ru-RU" smtClean="0"/>
              <a:t>08.04.2012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FF9B2A-BAB4-4CD5-9C18-B929A75AC4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95DE3C0-BE29-40CC-B0A9-B1D8490D9401}" type="datetimeFigureOut">
              <a:rPr lang="ru-RU" smtClean="0"/>
              <a:t>08.04.2012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FF9B2A-BAB4-4CD5-9C18-B929A75AC4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95DE3C0-BE29-40CC-B0A9-B1D8490D9401}" type="datetimeFigureOut">
              <a:rPr lang="ru-RU" smtClean="0"/>
              <a:t>08.04.2012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FF9B2A-BAB4-4CD5-9C18-B929A75AC4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995DE3C0-BE29-40CC-B0A9-B1D8490D9401}" type="datetimeFigureOut">
              <a:rPr lang="ru-RU" smtClean="0"/>
              <a:t>08.04.2012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FF9B2A-BAB4-4CD5-9C18-B929A75AC4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95DE3C0-BE29-40CC-B0A9-B1D8490D9401}" type="datetimeFigureOut">
              <a:rPr lang="ru-RU" smtClean="0"/>
              <a:t>08.04.2012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EFF9B2A-BAB4-4CD5-9C18-B929A75AC4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95DE3C0-BE29-40CC-B0A9-B1D8490D9401}" type="datetimeFigureOut">
              <a:rPr lang="ru-RU" smtClean="0"/>
              <a:t>08.04.2012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EFF9B2A-BAB4-4CD5-9C18-B929A75AC4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995DE3C0-BE29-40CC-B0A9-B1D8490D9401}" type="datetimeFigureOut">
              <a:rPr lang="ru-RU" smtClean="0"/>
              <a:t>08.04.2012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EFF9B2A-BAB4-4CD5-9C18-B929A75AC4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5DE3C0-BE29-40CC-B0A9-B1D8490D9401}" type="datetimeFigureOut">
              <a:rPr lang="ru-RU" smtClean="0"/>
              <a:t>08.04.2012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EFF9B2A-BAB4-4CD5-9C18-B929A75AC4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995DE3C0-BE29-40CC-B0A9-B1D8490D9401}" type="datetimeFigureOut">
              <a:rPr lang="ru-RU" smtClean="0"/>
              <a:t>08.04.2012</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EFF9B2A-BAB4-4CD5-9C18-B929A75AC4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95DE3C0-BE29-40CC-B0A9-B1D8490D9401}" type="datetimeFigureOut">
              <a:rPr lang="ru-RU" smtClean="0"/>
              <a:t>08.04.2012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EFF9B2A-BAB4-4CD5-9C18-B929A75AC4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995DE3C0-BE29-40CC-B0A9-B1D8490D9401}" type="datetimeFigureOut">
              <a:rPr lang="ru-RU" smtClean="0"/>
              <a:t>08.04.2012</a:t>
            </a:fld>
            <a:endParaRPr lang="ru-R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EFF9B2A-BAB4-4CD5-9C18-B929A75AC4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sz="9600" dirty="0" err="1" smtClean="0"/>
              <a:t>KöLN</a:t>
            </a:r>
            <a:endParaRPr lang="ru-RU" sz="9600" dirty="0"/>
          </a:p>
        </p:txBody>
      </p:sp>
    </p:spTree>
    <p:extLst>
      <p:ext uri="{BB962C8B-B14F-4D97-AF65-F5344CB8AC3E}">
        <p14:creationId xmlns:p14="http://schemas.microsoft.com/office/powerpoint/2010/main" val="1011058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620688"/>
            <a:ext cx="7848872" cy="913070"/>
          </a:xfrm>
          <a:prstGeom prst="rect">
            <a:avLst/>
          </a:prstGeom>
          <a:noFill/>
        </p:spPr>
        <p:txBody>
          <a:bodyPr wrap="square" rtlCol="0">
            <a:spAutoFit/>
          </a:bodyPr>
          <a:lstStyle/>
          <a:p>
            <a:pPr>
              <a:lnSpc>
                <a:spcPts val="1600"/>
              </a:lnSpc>
            </a:pPr>
            <a:r>
              <a:rPr lang="de-DE" sz="1600" b="1" dirty="0" smtClean="0"/>
              <a:t>Köln ist eine Stadt, wo die Besucher sich leicht orientieren können. Ein echtes Zentrum ist der Dom. Du gehst zu der Fußgängerzone, zur Hohen Straße, Schildergasse, zur Altstadt. Hier sind schöne romanische Kirchen. Du gehst weiter zu den Museen. Aber überall, wo du hinkommst, kannst du die Domtürme sehen und findest den Weg zurück.</a:t>
            </a:r>
            <a:endParaRPr lang="ru-RU" sz="1600" b="1"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628800"/>
            <a:ext cx="6768752"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7912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15616" y="620688"/>
            <a:ext cx="6696744" cy="746358"/>
          </a:xfrm>
          <a:prstGeom prst="rect">
            <a:avLst/>
          </a:prstGeom>
        </p:spPr>
        <p:txBody>
          <a:bodyPr wrap="square">
            <a:spAutoFit/>
          </a:bodyPr>
          <a:lstStyle/>
          <a:p>
            <a:pPr>
              <a:lnSpc>
                <a:spcPts val="1700"/>
              </a:lnSpc>
            </a:pPr>
            <a:r>
              <a:rPr lang="de-DE" sz="1600" b="1" dirty="0" smtClean="0"/>
              <a:t>In der Altstadt am Rhein ist das </a:t>
            </a:r>
            <a:r>
              <a:rPr lang="de-DE" sz="1600" b="1" dirty="0" err="1" smtClean="0"/>
              <a:t>Wallraf</a:t>
            </a:r>
            <a:r>
              <a:rPr lang="de-DE" sz="1600" b="1" dirty="0" smtClean="0"/>
              <a:t>-</a:t>
            </a:r>
            <a:r>
              <a:rPr lang="de-DE" sz="1600" b="1" dirty="0" err="1" smtClean="0"/>
              <a:t>Richartz</a:t>
            </a:r>
            <a:r>
              <a:rPr lang="de-DE" sz="1600" b="1" dirty="0" smtClean="0"/>
              <a:t>-Museum mit einer reichen Malereisammlung. Alle zwanzig Meter eine neue romantische Ecke zum Schauen, zum Fotografieren. Kleine Cafés, Bars überall.</a:t>
            </a:r>
            <a:endParaRPr lang="ru-RU" sz="1600" b="1"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628800"/>
            <a:ext cx="7252740" cy="4402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2717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809348"/>
            <a:ext cx="7560840" cy="746358"/>
          </a:xfrm>
          <a:prstGeom prst="rect">
            <a:avLst/>
          </a:prstGeom>
        </p:spPr>
        <p:txBody>
          <a:bodyPr wrap="square">
            <a:spAutoFit/>
          </a:bodyPr>
          <a:lstStyle/>
          <a:p>
            <a:pPr>
              <a:lnSpc>
                <a:spcPts val="1700"/>
              </a:lnSpc>
            </a:pPr>
            <a:r>
              <a:rPr lang="de-DE" sz="1600" b="1" dirty="0" smtClean="0"/>
              <a:t>Der Rhein, die vielen Parks — das macht die Stadt besonders attraktiv. Köln ist Kunststadt mit neun städtischen und vielen privaten Museen, mit 60 Galerien, vielen Theatern. Hier sind auch viele andere Sehenswürdigkeiten. Willkommen in Köln! </a:t>
            </a:r>
            <a:endParaRPr lang="ru-RU" sz="1600" b="1" dirty="0"/>
          </a:p>
        </p:txBody>
      </p:sp>
      <p:pic>
        <p:nvPicPr>
          <p:cNvPr id="102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2204864"/>
            <a:ext cx="6328866" cy="4228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4785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3250" y="2996952"/>
            <a:ext cx="4573001" cy="1708160"/>
          </a:xfrm>
          <a:prstGeom prst="rect">
            <a:avLst/>
          </a:prstGeom>
          <a:noFill/>
        </p:spPr>
        <p:txBody>
          <a:bodyPr wrap="square" rtlCol="0">
            <a:spAutoFit/>
          </a:bodyPr>
          <a:lstStyle/>
          <a:p>
            <a:pPr>
              <a:lnSpc>
                <a:spcPts val="1800"/>
              </a:lnSpc>
            </a:pPr>
            <a:r>
              <a:rPr lang="de-DE" b="1" dirty="0" smtClean="0"/>
              <a:t>Köln ist nach Einwohnern die viertgrößte, flächenmäßig die drittgrößte Großstadt Deutschlands sowie die größte Stadt Nordrhein-Westfalens. Köln liegt zu beiden Seiten des Rheins. Von diesem mächtigen Strom aus sieht die Stadt besonders schön aus.</a:t>
            </a:r>
            <a:endParaRPr lang="ru-RU"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8640"/>
            <a:ext cx="8253398"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2988956"/>
            <a:ext cx="3060034" cy="3680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2051720" y="5805264"/>
            <a:ext cx="3168352" cy="400110"/>
          </a:xfrm>
          <a:prstGeom prst="rect">
            <a:avLst/>
          </a:prstGeom>
          <a:noFill/>
        </p:spPr>
        <p:txBody>
          <a:bodyPr wrap="square" rtlCol="0">
            <a:spAutoFit/>
          </a:bodyPr>
          <a:lstStyle/>
          <a:p>
            <a:r>
              <a:rPr lang="de-DE" sz="2000" b="1" dirty="0" smtClean="0"/>
              <a:t>Wappen von Köln</a:t>
            </a:r>
            <a:endParaRPr lang="ru-RU" sz="2000" b="1" dirty="0"/>
          </a:p>
        </p:txBody>
      </p:sp>
    </p:spTree>
    <p:extLst>
      <p:ext uri="{BB962C8B-B14F-4D97-AF65-F5344CB8AC3E}">
        <p14:creationId xmlns:p14="http://schemas.microsoft.com/office/powerpoint/2010/main" val="747017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5591" y="620688"/>
            <a:ext cx="3456384" cy="4234493"/>
          </a:xfrm>
          <a:prstGeom prst="rect">
            <a:avLst/>
          </a:prstGeom>
          <a:noFill/>
        </p:spPr>
        <p:txBody>
          <a:bodyPr wrap="square" rtlCol="0">
            <a:spAutoFit/>
          </a:bodyPr>
          <a:lstStyle/>
          <a:p>
            <a:pPr>
              <a:lnSpc>
                <a:spcPts val="1700"/>
              </a:lnSpc>
            </a:pPr>
            <a:r>
              <a:rPr lang="de-DE" sz="1600" b="1" dirty="0" smtClean="0"/>
              <a:t>Was ist hier in der Stadt besonders interessant und sehenswert? Natürlich der berühmte Kölner Dom, Sehenswürdigkeit Nummer 1 und das Wahrzeichen der Stadt, ein Wunderwerk gotischer </a:t>
            </a:r>
            <a:r>
              <a:rPr lang="de-DE" sz="1600" b="1" dirty="0" err="1" smtClean="0"/>
              <a:t>Archilektur</a:t>
            </a:r>
            <a:r>
              <a:rPr lang="de-DE" sz="1600" b="1" dirty="0" smtClean="0"/>
              <a:t>. Er wurde über sechs Jahrhunderte lang gebaut. Der Dom erdrückt den Besucher durch seine überwältigende Höhe und die einzigartige Prachtentfaltung seiner Fassaden. Die Türme sind 157 m hoch. Besonders schön sind die Fenster mit Glasmalerei und den </a:t>
            </a:r>
            <a:r>
              <a:rPr lang="de-DE" sz="1600" b="1" dirty="0" err="1" smtClean="0"/>
              <a:t>Skulpturschmuck</a:t>
            </a:r>
            <a:r>
              <a:rPr lang="de-DE" sz="1600" b="1" dirty="0" smtClean="0"/>
              <a:t>. In seinem Innern befindet sich das Museum. Dieses Museum besitzt Skulpturen, Glasmalereien, Bilder und Kostbarkeiten.</a:t>
            </a:r>
            <a:endParaRPr lang="ru-RU" sz="16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285017"/>
            <a:ext cx="3600400" cy="648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0714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TextBox 3"/>
          <p:cNvSpPr txBox="1"/>
          <p:nvPr/>
        </p:nvSpPr>
        <p:spPr>
          <a:xfrm>
            <a:off x="548788" y="5328203"/>
            <a:ext cx="8064896" cy="646331"/>
          </a:xfrm>
          <a:prstGeom prst="rect">
            <a:avLst/>
          </a:prstGeom>
        </p:spPr>
        <p:txBody>
          <a:bodyPr wrap="square" rtlCol="0">
            <a:spAutoFit/>
          </a:bodyPr>
          <a:lstStyle/>
          <a:p>
            <a:r>
              <a:rPr lang="de-DE" b="1" dirty="0" smtClean="0"/>
              <a:t>Gleich am Dom ist das Römisch-Germanische Museum. Hier kann man Kölns Geschichte kennenlernen.</a:t>
            </a:r>
            <a:endParaRPr lang="ru-RU"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471" y="332656"/>
            <a:ext cx="7918213" cy="4275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1052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844824"/>
            <a:ext cx="1442144" cy="2031325"/>
          </a:xfrm>
          <a:prstGeom prst="rect">
            <a:avLst/>
          </a:prstGeom>
          <a:noFill/>
        </p:spPr>
        <p:txBody>
          <a:bodyPr wrap="square" rtlCol="0">
            <a:spAutoFit/>
          </a:bodyPr>
          <a:lstStyle/>
          <a:p>
            <a:r>
              <a:rPr lang="de-DE" b="1" dirty="0" smtClean="0"/>
              <a:t>Das Rathaus mit Glockenspiel ist einer der schönsten Bauten der Stadt.</a:t>
            </a:r>
            <a:endParaRPr lang="ru-RU" b="1"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446222"/>
            <a:ext cx="6670884" cy="6007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9221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03648" y="260648"/>
            <a:ext cx="6480720" cy="646331"/>
          </a:xfrm>
          <a:prstGeom prst="rect">
            <a:avLst/>
          </a:prstGeom>
          <a:noFill/>
        </p:spPr>
        <p:txBody>
          <a:bodyPr wrap="square" rtlCol="0">
            <a:spAutoFit/>
          </a:bodyPr>
          <a:lstStyle/>
          <a:p>
            <a:r>
              <a:rPr lang="de-DE" dirty="0" smtClean="0"/>
              <a:t>Das rote Messegebäude. Seit 1255 finden in Köln traditionell Messen statt. Die Messe hat jährlich 1 Million Besucher.</a:t>
            </a:r>
            <a:endParaRPr lang="ru-RU"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628800"/>
            <a:ext cx="5616624" cy="4219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8393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404664"/>
            <a:ext cx="8280920" cy="1118255"/>
          </a:xfrm>
          <a:prstGeom prst="rect">
            <a:avLst/>
          </a:prstGeom>
          <a:noFill/>
        </p:spPr>
        <p:txBody>
          <a:bodyPr wrap="square" rtlCol="0">
            <a:spAutoFit/>
          </a:bodyPr>
          <a:lstStyle/>
          <a:p>
            <a:pPr>
              <a:lnSpc>
                <a:spcPts val="1600"/>
              </a:lnSpc>
            </a:pPr>
            <a:r>
              <a:rPr lang="de-DE" sz="1600" b="1" dirty="0" smtClean="0"/>
              <a:t>Die Straße "</a:t>
            </a:r>
            <a:r>
              <a:rPr lang="de-DE" sz="1600" b="1" dirty="0" err="1" smtClean="0"/>
              <a:t>Grungürtel</a:t>
            </a:r>
            <a:r>
              <a:rPr lang="de-DE" sz="1600" b="1" dirty="0" smtClean="0"/>
              <a:t>" ist 7 km lang. Diese Straße heißt "</a:t>
            </a:r>
            <a:r>
              <a:rPr lang="de-DE" sz="1600" b="1" dirty="0" err="1" smtClean="0"/>
              <a:t>Grungürtel</a:t>
            </a:r>
            <a:r>
              <a:rPr lang="de-DE" sz="1600" b="1" dirty="0" smtClean="0"/>
              <a:t>", denn hier gibt es viele Grünanlagen, die als Erholungsstätten und Sportstätten dienen.</a:t>
            </a:r>
          </a:p>
          <a:p>
            <a:pPr>
              <a:lnSpc>
                <a:spcPts val="1600"/>
              </a:lnSpc>
            </a:pPr>
            <a:endParaRPr lang="de-DE" sz="1600" b="1" dirty="0" smtClean="0"/>
          </a:p>
          <a:p>
            <a:pPr>
              <a:lnSpc>
                <a:spcPts val="1600"/>
              </a:lnSpc>
            </a:pPr>
            <a:r>
              <a:rPr lang="de-DE" sz="1600" b="1" dirty="0" smtClean="0"/>
              <a:t>Das Museum für Ostasiatische Kunst ist auf ostasiatische Kunst spezialisiert (Kunst und Kunsthandwerk aus Japan, China und Korea).</a:t>
            </a:r>
            <a:endParaRPr lang="ru-RU" sz="1600" b="1"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1988840"/>
            <a:ext cx="6588731" cy="4392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79512" y="3861048"/>
            <a:ext cx="1872208" cy="923330"/>
          </a:xfrm>
          <a:prstGeom prst="rect">
            <a:avLst/>
          </a:prstGeom>
          <a:noFill/>
        </p:spPr>
        <p:txBody>
          <a:bodyPr wrap="square" rtlCol="0">
            <a:spAutoFit/>
          </a:bodyPr>
          <a:lstStyle/>
          <a:p>
            <a:pPr algn="ctr"/>
            <a:r>
              <a:rPr lang="de-DE" b="1" dirty="0" smtClean="0"/>
              <a:t>Museum für Ostasiatische Kunst</a:t>
            </a:r>
            <a:endParaRPr lang="ru-RU" b="1" dirty="0"/>
          </a:p>
        </p:txBody>
      </p:sp>
    </p:spTree>
    <p:extLst>
      <p:ext uri="{BB962C8B-B14F-4D97-AF65-F5344CB8AC3E}">
        <p14:creationId xmlns:p14="http://schemas.microsoft.com/office/powerpoint/2010/main" val="2565448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057282"/>
            <a:ext cx="1728192" cy="3375283"/>
          </a:xfrm>
          <a:prstGeom prst="rect">
            <a:avLst/>
          </a:prstGeom>
          <a:noFill/>
        </p:spPr>
        <p:txBody>
          <a:bodyPr wrap="square" rtlCol="0">
            <a:spAutoFit/>
          </a:bodyPr>
          <a:lstStyle/>
          <a:p>
            <a:pPr>
              <a:lnSpc>
                <a:spcPts val="1600"/>
              </a:lnSpc>
            </a:pPr>
            <a:r>
              <a:rPr lang="de-DE" sz="1600" b="1" dirty="0" smtClean="0"/>
              <a:t>Die Universität zu Köln ist eine in Forschung und Lehre international anerkannte Hochschule in Köln mit dem klassischem Fächerspektrum einer Volluniversität. Sie ist die drittgrößte Universität in Deutschland.</a:t>
            </a:r>
            <a:endParaRPr lang="ru-RU" sz="1600" b="1"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620688"/>
            <a:ext cx="6372707"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4565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412776"/>
            <a:ext cx="2016224" cy="2964914"/>
          </a:xfrm>
          <a:prstGeom prst="rect">
            <a:avLst/>
          </a:prstGeom>
          <a:noFill/>
        </p:spPr>
        <p:txBody>
          <a:bodyPr wrap="square" rtlCol="0">
            <a:spAutoFit/>
          </a:bodyPr>
          <a:lstStyle/>
          <a:p>
            <a:pPr>
              <a:lnSpc>
                <a:spcPts val="1600"/>
              </a:lnSpc>
            </a:pPr>
            <a:r>
              <a:rPr lang="de-DE" sz="1600" b="1" dirty="0" smtClean="0"/>
              <a:t>Die Stadt ist auch durch den Kölner Karneval und das Kölnischwasser bekannt. Der Kölner Karneval findet jährlich in Köln statt und das Kölnischwasser ist doch ein weltbekanntes Parfüm, französisch heißt es Eau de Cologne.</a:t>
            </a:r>
            <a:endParaRPr lang="ru-RU" sz="1600" b="1"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188640"/>
            <a:ext cx="6550551" cy="4921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911790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39</TotalTime>
  <Words>445</Words>
  <Application>Microsoft Office PowerPoint</Application>
  <PresentationFormat>Экран (4:3)</PresentationFormat>
  <Paragraphs>16</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Углы</vt:lpstr>
      <vt:lpstr>KöLN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KöLN</dc:title>
  <dc:creator>МОУ Салбинская СОШ</dc:creator>
  <cp:lastModifiedBy>МОУ Салбинская СОШ</cp:lastModifiedBy>
  <cp:revision>4</cp:revision>
  <dcterms:created xsi:type="dcterms:W3CDTF">2012-04-08T07:17:25Z</dcterms:created>
  <dcterms:modified xsi:type="dcterms:W3CDTF">2012-04-08T07:57:20Z</dcterms:modified>
</cp:coreProperties>
</file>