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Liechtenstein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37123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643578"/>
            <a:ext cx="5867400" cy="604822"/>
          </a:xfrm>
        </p:spPr>
        <p:txBody>
          <a:bodyPr/>
          <a:lstStyle/>
          <a:p>
            <a:r>
              <a:rPr lang="ru-RU" dirty="0" smtClean="0"/>
              <a:t>                          Деньги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47" b="7147"/>
          <a:stretch>
            <a:fillRect/>
          </a:stretch>
        </p:blipFill>
        <p:spPr>
          <a:xfrm>
            <a:off x="214282" y="609600"/>
            <a:ext cx="8653493" cy="48196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2567880" cy="56277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406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46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340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534400" cy="75895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9178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en-US" dirty="0" smtClean="0"/>
              <a:t>Liechtenstein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34" b="16434"/>
          <a:stretch>
            <a:fillRect/>
          </a:stretch>
        </p:blipFill>
        <p:spPr>
          <a:xfrm>
            <a:off x="3347864" y="836712"/>
            <a:ext cx="5112568" cy="37182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571480"/>
            <a:ext cx="2676556" cy="585791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Княжество Лихтенштейн является </a:t>
            </a:r>
            <a:r>
              <a:rPr lang="ru-RU" b="1" dirty="0" smtClean="0"/>
              <a:t>суверенной </a:t>
            </a:r>
            <a:r>
              <a:rPr lang="ru-RU" b="1" dirty="0" err="1" smtClean="0"/>
              <a:t>конституционнаоймонархией</a:t>
            </a:r>
            <a:r>
              <a:rPr lang="ru-RU" b="1" dirty="0" smtClean="0"/>
              <a:t> </a:t>
            </a:r>
            <a:r>
              <a:rPr lang="ru-RU" b="1" dirty="0"/>
              <a:t>в центрально-европейских Альпах . Страна расположена между Австрией и Швейцарией , на восточном берегу Рейна . Столица Лихтенштейна Вадуц ; валюта в Лихтенштейне является швейцарский франк . </a:t>
            </a:r>
            <a:r>
              <a:rPr lang="ru-RU" b="1" dirty="0" smtClean="0"/>
              <a:t>Главой </a:t>
            </a:r>
            <a:r>
              <a:rPr lang="ru-RU" b="1" dirty="0"/>
              <a:t>государства является князь </a:t>
            </a:r>
            <a:r>
              <a:rPr lang="ru-RU" b="1" dirty="0" err="1"/>
              <a:t>Ханс</a:t>
            </a:r>
            <a:r>
              <a:rPr lang="ru-RU" b="1" dirty="0"/>
              <a:t>- Адам </a:t>
            </a:r>
            <a:r>
              <a:rPr lang="ru-RU" b="1" dirty="0" smtClean="0"/>
              <a:t>Лихтенштейна. </a:t>
            </a:r>
            <a:r>
              <a:rPr lang="ru-RU" b="1" dirty="0" smtClean="0"/>
              <a:t>С площадью около 160 км2 Лихтенштейн является очень </a:t>
            </a:r>
            <a:r>
              <a:rPr lang="ru-RU" b="1" dirty="0" err="1" smtClean="0"/>
              <a:t>маленькаой</a:t>
            </a:r>
            <a:r>
              <a:rPr lang="ru-RU" b="1" dirty="0" smtClean="0"/>
              <a:t> страной. 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665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Деньги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6" r="2586"/>
          <a:stretch>
            <a:fillRect/>
          </a:stretch>
        </p:blipFill>
        <p:spPr>
          <a:xfrm>
            <a:off x="214282" y="609600"/>
            <a:ext cx="8653493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164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89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020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52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227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Luxemburg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270255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en-US" dirty="0" smtClean="0"/>
              <a:t>Luxemburg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88" b="15888"/>
          <a:stretch>
            <a:fillRect/>
          </a:stretch>
        </p:blipFill>
        <p:spPr>
          <a:xfrm>
            <a:off x="3000375" y="609600"/>
            <a:ext cx="5955907" cy="4331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2605118" cy="5643602"/>
          </a:xfrm>
        </p:spPr>
        <p:txBody>
          <a:bodyPr>
            <a:noAutofit/>
          </a:bodyPr>
          <a:lstStyle/>
          <a:p>
            <a:r>
              <a:rPr lang="ru-RU" sz="1400" b="1" dirty="0"/>
              <a:t>Великое Герцогство Люксембург является единственным </a:t>
            </a:r>
            <a:r>
              <a:rPr lang="ru-RU" sz="1400" b="1" dirty="0" err="1" smtClean="0"/>
              <a:t>ВеликоимГерцогством</a:t>
            </a:r>
            <a:r>
              <a:rPr lang="ru-RU" sz="1400" b="1" dirty="0" smtClean="0"/>
              <a:t> </a:t>
            </a:r>
            <a:r>
              <a:rPr lang="ru-RU" sz="1400" b="1" dirty="0"/>
              <a:t>в мире. Страна граничит с Францией и Бельгией , а также </a:t>
            </a:r>
            <a:r>
              <a:rPr lang="ru-RU" sz="1400" b="1" dirty="0" smtClean="0"/>
              <a:t>немецкими федеральными землями </a:t>
            </a:r>
            <a:r>
              <a:rPr lang="ru-RU" sz="1400" b="1" dirty="0" err="1"/>
              <a:t>Рейнланд-Пфальц</a:t>
            </a:r>
            <a:r>
              <a:rPr lang="ru-RU" sz="1400" b="1" dirty="0"/>
              <a:t> и Саар . Люксембург, с площадью около двух тысяч квадратных километров является второй по размеру </a:t>
            </a:r>
            <a:r>
              <a:rPr lang="ru-RU" sz="1400" b="1" dirty="0" smtClean="0"/>
              <a:t>страной( </a:t>
            </a:r>
            <a:r>
              <a:rPr lang="ru-RU" sz="1400" b="1" dirty="0"/>
              <a:t>после Мальты ) Европейского Союза </a:t>
            </a:r>
            <a:r>
              <a:rPr lang="ru-RU" sz="1400" b="1" dirty="0" smtClean="0"/>
              <a:t>. Валюта </a:t>
            </a:r>
            <a:r>
              <a:rPr lang="ru-RU" sz="1400" b="1" dirty="0"/>
              <a:t>в Люксембурге является евро </a:t>
            </a:r>
            <a:r>
              <a:rPr lang="ru-RU" sz="1400" b="1" dirty="0" smtClean="0"/>
              <a:t>.</a:t>
            </a:r>
            <a:r>
              <a:rPr lang="ru-RU" sz="1400" dirty="0" smtClean="0"/>
              <a:t> </a:t>
            </a:r>
            <a:r>
              <a:rPr lang="ru-RU" sz="1400" b="1" dirty="0" smtClean="0"/>
              <a:t>Главой </a:t>
            </a:r>
            <a:r>
              <a:rPr lang="ru-RU" sz="1400" b="1" dirty="0" smtClean="0"/>
              <a:t>государства с октября 2000 года Великий Герцог Анри . Он женат на великой княгини Марии Терезе. </a:t>
            </a:r>
          </a:p>
          <a:p>
            <a:r>
              <a:rPr lang="ru-RU" sz="1400" b="1" dirty="0" smtClean="0"/>
              <a:t> </a:t>
            </a:r>
            <a:endParaRPr lang="ru-RU" sz="1400" b="1" dirty="0"/>
          </a:p>
          <a:p>
            <a:r>
              <a:rPr lang="ru-RU" sz="1400" b="1" dirty="0"/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39906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214282" y="609600"/>
            <a:ext cx="8653493" cy="56769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585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</TotalTime>
  <Words>136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Liechtenstein</vt:lpstr>
      <vt:lpstr>                       Liechtenstein</vt:lpstr>
      <vt:lpstr>                              Деньги</vt:lpstr>
      <vt:lpstr>Слайд 4</vt:lpstr>
      <vt:lpstr>Слайд 5</vt:lpstr>
      <vt:lpstr>Слайд 6</vt:lpstr>
      <vt:lpstr>Luxemburg</vt:lpstr>
      <vt:lpstr>                   Luxemburg</vt:lpstr>
      <vt:lpstr>Слайд 9</vt:lpstr>
      <vt:lpstr>                          Деньги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Liechtenstein</dc:title>
  <cp:lastModifiedBy>Admin</cp:lastModifiedBy>
  <cp:revision>8</cp:revision>
  <dcterms:modified xsi:type="dcterms:W3CDTF">2004-01-01T00:58:29Z</dcterms:modified>
</cp:coreProperties>
</file>