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68" r:id="rId2"/>
    <p:sldId id="258" r:id="rId3"/>
    <p:sldId id="257" r:id="rId4"/>
    <p:sldId id="259" r:id="rId5"/>
    <p:sldId id="260" r:id="rId6"/>
    <p:sldId id="261" r:id="rId7"/>
    <p:sldId id="262" r:id="rId8"/>
    <p:sldId id="285" r:id="rId9"/>
    <p:sldId id="284" r:id="rId10"/>
    <p:sldId id="283" r:id="rId11"/>
    <p:sldId id="263" r:id="rId12"/>
    <p:sldId id="264" r:id="rId13"/>
    <p:sldId id="279" r:id="rId14"/>
    <p:sldId id="282" r:id="rId15"/>
    <p:sldId id="281" r:id="rId16"/>
    <p:sldId id="280" r:id="rId17"/>
    <p:sldId id="278" r:id="rId18"/>
    <p:sldId id="277" r:id="rId19"/>
    <p:sldId id="276" r:id="rId20"/>
    <p:sldId id="275" r:id="rId21"/>
    <p:sldId id="274" r:id="rId22"/>
    <p:sldId id="273" r:id="rId23"/>
    <p:sldId id="265" r:id="rId24"/>
    <p:sldId id="272" r:id="rId25"/>
    <p:sldId id="271" r:id="rId26"/>
    <p:sldId id="266" r:id="rId27"/>
    <p:sldId id="270" r:id="rId28"/>
    <p:sldId id="269" r:id="rId29"/>
    <p:sldId id="267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</p:sldIdLst>
  <p:sldSz cx="9144000" cy="6858000" type="screen4x3"/>
  <p:notesSz cx="6858000" cy="9144000"/>
  <p:custDataLst>
    <p:tags r:id="rId42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00"/>
    <a:srgbClr val="FF99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392" y="-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635AB-1FCB-4887-AAFE-A8569ED1D45D}" type="datetimeFigureOut">
              <a:rPr lang="ru-RU" smtClean="0"/>
              <a:pPr/>
              <a:t>21.09.2020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861D2-DA4B-4798-A234-93BC5805127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635AB-1FCB-4887-AAFE-A8569ED1D45D}" type="datetimeFigureOut">
              <a:rPr lang="ru-RU" smtClean="0"/>
              <a:pPr/>
              <a:t>21.09.2020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861D2-DA4B-4798-A234-93BC580512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635AB-1FCB-4887-AAFE-A8569ED1D45D}" type="datetimeFigureOut">
              <a:rPr lang="ru-RU" smtClean="0"/>
              <a:pPr/>
              <a:t>21.09.2020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861D2-DA4B-4798-A234-93BC580512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635AB-1FCB-4887-AAFE-A8569ED1D45D}" type="datetimeFigureOut">
              <a:rPr lang="ru-RU" smtClean="0"/>
              <a:pPr/>
              <a:t>21.09.2020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861D2-DA4B-4798-A234-93BC580512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635AB-1FCB-4887-AAFE-A8569ED1D45D}" type="datetimeFigureOut">
              <a:rPr lang="ru-RU" smtClean="0"/>
              <a:pPr/>
              <a:t>21.09.2020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647861D2-DA4B-4798-A234-93BC580512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635AB-1FCB-4887-AAFE-A8569ED1D45D}" type="datetimeFigureOut">
              <a:rPr lang="ru-RU" smtClean="0"/>
              <a:pPr/>
              <a:t>21.09.2020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861D2-DA4B-4798-A234-93BC580512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635AB-1FCB-4887-AAFE-A8569ED1D45D}" type="datetimeFigureOut">
              <a:rPr lang="ru-RU" smtClean="0"/>
              <a:pPr/>
              <a:t>21.09.2020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861D2-DA4B-4798-A234-93BC580512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635AB-1FCB-4887-AAFE-A8569ED1D45D}" type="datetimeFigureOut">
              <a:rPr lang="ru-RU" smtClean="0"/>
              <a:pPr/>
              <a:t>21.09.2020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861D2-DA4B-4798-A234-93BC580512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635AB-1FCB-4887-AAFE-A8569ED1D45D}" type="datetimeFigureOut">
              <a:rPr lang="ru-RU" smtClean="0"/>
              <a:pPr/>
              <a:t>21.09.2020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861D2-DA4B-4798-A234-93BC580512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635AB-1FCB-4887-AAFE-A8569ED1D45D}" type="datetimeFigureOut">
              <a:rPr lang="ru-RU" smtClean="0"/>
              <a:pPr/>
              <a:t>21.09.2020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861D2-DA4B-4798-A234-93BC580512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635AB-1FCB-4887-AAFE-A8569ED1D45D}" type="datetimeFigureOut">
              <a:rPr lang="ru-RU" smtClean="0"/>
              <a:pPr/>
              <a:t>21.09.2020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861D2-DA4B-4798-A234-93BC580512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F2635AB-1FCB-4887-AAFE-A8569ED1D45D}" type="datetimeFigureOut">
              <a:rPr lang="ru-RU" smtClean="0"/>
              <a:pPr/>
              <a:t>21.09.2020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47861D2-DA4B-4798-A234-93BC5805127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857232"/>
            <a:ext cx="828680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itchFamily="34" charset="-122"/>
                <a:ea typeface="Microsoft YaHei" pitchFamily="34" charset="-122"/>
              </a:rPr>
              <a:t>Was  </a:t>
            </a:r>
            <a:r>
              <a:rPr lang="en-US" sz="8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itchFamily="34" charset="-122"/>
                <a:ea typeface="Microsoft YaHei" pitchFamily="34" charset="-122"/>
              </a:rPr>
              <a:t>kann</a:t>
            </a:r>
            <a:r>
              <a:rPr lang="en-US" sz="8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itchFamily="34" charset="-122"/>
                <a:ea typeface="Microsoft YaHei" pitchFamily="34" charset="-122"/>
              </a:rPr>
              <a:t> man </a:t>
            </a:r>
          </a:p>
          <a:p>
            <a:pPr algn="ctr"/>
            <a:r>
              <a:rPr lang="en-US" sz="8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itchFamily="34" charset="-122"/>
                <a:ea typeface="Microsoft YaHei" pitchFamily="34" charset="-122"/>
              </a:rPr>
              <a:t>in den </a:t>
            </a:r>
            <a:r>
              <a:rPr lang="en-US" sz="8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itchFamily="34" charset="-122"/>
                <a:ea typeface="Microsoft YaHei" pitchFamily="34" charset="-122"/>
              </a:rPr>
              <a:t>Ferien</a:t>
            </a:r>
            <a:r>
              <a:rPr lang="en-US" sz="8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itchFamily="34" charset="-122"/>
                <a:ea typeface="Microsoft YaHei" pitchFamily="34" charset="-122"/>
              </a:rPr>
              <a:t> </a:t>
            </a:r>
            <a:r>
              <a:rPr lang="en-US" sz="8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itchFamily="34" charset="-122"/>
                <a:ea typeface="Microsoft YaHei" pitchFamily="34" charset="-122"/>
              </a:rPr>
              <a:t>machen</a:t>
            </a:r>
            <a:r>
              <a:rPr lang="en-US" sz="8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itchFamily="34" charset="-122"/>
                <a:ea typeface="Microsoft YaHei" pitchFamily="34" charset="-122"/>
              </a:rPr>
              <a:t>?</a:t>
            </a:r>
            <a:endParaRPr lang="be-BY" sz="8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itchFamily="34" charset="-122"/>
              <a:ea typeface="Microsoft YaHei" pitchFamily="34" charset="-122"/>
            </a:endParaRPr>
          </a:p>
          <a:p>
            <a:endParaRPr lang="be-BY" sz="6000" b="1" dirty="0">
              <a:solidFill>
                <a:srgbClr val="FFC000"/>
              </a:solidFill>
              <a:latin typeface="Monotype Corsiva" panose="03010101010201010101" pitchFamily="66" charset="0"/>
            </a:endParaRPr>
          </a:p>
          <a:p>
            <a:r>
              <a:rPr lang="be-BY" sz="6000" b="1" dirty="0">
                <a:solidFill>
                  <a:srgbClr val="FFC000"/>
                </a:solidFill>
                <a:latin typeface="Monotype Corsiva" panose="03010101010201010101" pitchFamily="66" charset="0"/>
              </a:rPr>
              <a:t>                           </a:t>
            </a:r>
            <a:endParaRPr lang="ru-RU" sz="6000" b="1" u="sng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214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{2e9cbe90-aa50-317e-25b0-af5149e21a89}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142852"/>
            <a:ext cx="5357850" cy="3714776"/>
          </a:xfrm>
          <a:prstGeom prst="rect">
            <a:avLst/>
          </a:prstGeom>
        </p:spPr>
      </p:pic>
      <p:pic>
        <p:nvPicPr>
          <p:cNvPr id="3" name="Рисунок 2" descr="77905_142418817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9058" y="3214686"/>
            <a:ext cx="5000612" cy="342899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jpeg;base64,/9j/4AAQSkZJRgABAQAAAQABAAD/2wCEAAkGBxMTEhUUExQVFhUXFxcYFxgYFxcXGBcXGBcXFxcYGhcYHCggGBwlHBUcITEhJSkrLi4uFx8zODMsNygtLisBCgoKBQUFDgUFDisZExkrKysrKysrKysrKysrKysrKysrKysrKysrKysrKysrKysrKysrKysrKysrKysrKysrK//AABEIALQBGQMBIgACEQEDEQH/xAAbAAABBQEBAAAAAAAAAAAAAAAEAQIDBQYAB//EAEAQAAEDAgMECAQEBAQHAQAAAAEAAhEDIQQSMQVBUWEGInGBkaGx8BMywdEUI0LhUnKy8RUzYpIWQ2NzgqLSJP/EABQBAQAAAAAAAAAAAAAAAAAAAAD/xAAUEQEAAAAAAAAAAAAAAAAAAAAA/9oADAMBAAIRAxEAPwDY1HvkEgX8UNWLhoJUmIdB38fHyUczx5cPLVBC574SB2aOF0tQEuiDzSU6J4k89w5AIBnOl1tBv+y4YUzIbrfWO9E/gzOo18U+oXXYHGY6zmgnIOQi5O4IKDa+NDAWZg5xsY3Dnw7Fn3ZnaytlQZgwYYc1TSHB2YnfqNVVbQYJu0ibyImObUFKyha6sNn4JrtxcN4Fj3JaVNkZSDP8UfRWOzcKSRbQ2I1CBDsVw+UWsZMdpmfROptIEDviNPBaXDYQTLrk7+XBdXwTYsOekwgz4wuYRGgvuVPi6AaTfu4LYjDzJMDd74IKtssXeYJ1vcdqDKswbiMwBjWXW9UHVc4G6v8AEuJJB0n3ZVlak4nNAIHvvQB/GkQ0EnifpxTAOSONxoByH1KYacIAXt5KINPBWHwzpv4Kelg/4/D7lBW0sO99gO/crCjs5gu45jw/SPujnmQAAABYRYeCgqEAfugFx1cNbAA4cNEANoEaCf8AyP0RYozd0Se+E0UR7CAR20Kp0AHd9034lZ36neMeiMbTE+/qpG050+6Cs+A46me8n6plMGm8EnfqFZ/Bg8exQYjDF1oPJBbYczfdHcifhSqHZWNLHZH6ehWmovgTxQDij2qKqyNBdHNcJUVWDKCscL6KJ7Z01R76PJQ/BN0FbWwAdqIPEW/ug/8ADDxCuarIUfwBxHiPug3rwRBMknUEbuKIo9UTc/v6J9XDh108MjVAwi2guo2NA0EckQ2401TarLSLHTigqNsY/wCC2YlxMNHEoHZvSVtNgFSjVaZkuicxO+8Ko25tI/iQQZFN1pFuZKvtg9IWukVX0mAaD5fVBXbG2nQ/E16lRwDXmWFzTxPbB0R+1dt0HFjLVAROZpEtPAyotgfAfWxRf8Mgv6ubLBEv+We7RJtjZuHOIw7Whga/NmywAYFtCgGw4znKJP27lpNmYYCTljQDj3qLZmyqVAnK6Z4kHTgrjDs1QPaxKQngLoQDUqUTef7Kr2q0tYRlzS7qxYATv97lcgQVVbWcAHS528xu5BBkcZVAcRe3YhHuLjcwOCmrkkyRHqUM+yDuxObJ96LgB74q02dgjMnXU8kEVEADq6nUxcpzMM42AJVzTwokWHYiaVNg1E+J8ggzzsI8C5aAJJuqmpimyDmtyEx2idVucRgmVKbmkWcCOBvvXnGNotZUqNYTDTGtyQIOnNAW/G0t2c9zR9Sg62NJ0EBDOYD/AGP2TWtHDfwQEMxzp/T4D6ovZ2Ne6qxuZoBcAYa3TwVWQpcBVy1abiYhwnkg9Lw9Bo0HvuTX4FoJMe4QbNq0261G+IQ9Tb7HNeWGSJA+kckGQ2wwCtUjQOKvtluDqTCTuWdx7iXkk3MErQbDtSaeI+qCwAmwTjhxvKlFTTip25TuQBvYN0nuUZpbkc6oNygdUQBVsOhPwysXEnck+HyQbiuA0KFrQ5c+mSZP9uC5zsqDqhnTvTKkKIPJdcwOCi2pWy03HkfRBm9qbOb8TDbnVQ9zv6hbvVp0Y2ZSfTcX02OOaLgHhxVPjdrmpWoOFIj4YcA0uHWsN+6AEX0dx+JAcKVAPEyZeBHuEE3RvZNGo/EZ6bSG1SGyPlEusF21tiUG4nD0xTAa/wCJmAJvAEb7JnRmriYqmkymQahLs7iIdvAjXVS7ROLOJw8toZxnLAC7LpfMddOCA6hsKjSeHMaR2uJA3aH3ZX1AKroUsWXA1HUQ3eGB0+LlYYJpAg8T28kBIanQlC5BBUCp9uuBYfLtVxVcsv0hxQ04a39+wgz+JIHvzQkSbeK6oZv77ElMQgKw1AyDEgHzV7g5i9idVQ0ajwIzRfgNe1EHGED/ADQOwtQaBtNTUiWtJsAPRZY4sAf5v/uR6BPG0mk3qNItIAc4md17INa7ENDcxIDRvkR2rzna1Vrq9VzR1S6Rz534rT18IHU8hGpYLC4kgA27ZKy+Po5aj2Zs2U5ZveJGm5AE4e55jlyUZPLz/ZTvd2eB+6GOqBiicfop3BRVEDOz0/dWOyqpzQLCDNuSBtvEe+1SYarkcIO8d6CbGxnImbLS7BI+C2w0+pWaxxOdxnj9le9H3flDv9UFyAnlihaVLKBWsBXGnwUtNgUhphAJlEbkzL7sp8g4pPgoNhU3KJ19ynABXFqAJ1IAz91T9IKmWlPMa9q0VQLNdKW/lweMoMzi9oufVY4wCAQO/VXvRTEBryOO9ZavTZnblzQZ+YgnuICtNjbKp1HQ/Nl7YOkoNH0IP5VQ8arvQKTaLx+Pw4nRjz4yB6Kr6J7Go1KJfUbJzkDrOAgAcCE/FbGw4xtKmGflupOcRmdcjNeZncEGubVbOontClaqjA7FoU3TTZB3XcfUq3phBIAuJXJHIBcSbFYXa8l3j5Lc4xpymNVhsWJcfBBWGmReEXsyjLhbifL7p9Smjdh0/wAyD/CUFPtIH4brGOr6xqqZaPabPyX8iOz5gFnw1A1OZMhJC5p4IN5gvmbrdw37pn6rPdL6QbiXZREsa483S4T5K6wjutS5upu3aEAFU3TR/wD+og6fDZrbifqgoalLff32KGOfieaKDBa4/wBw+6iqUxO7xCAUATr5/ulqUhFzPfKdlEmI8kj29iBCwgd59ymvpkbxpI87RqiBVPLeLkfVMIBfcwCIt1o4b0Dah07FfbDd+WO8eaoSOsLzb6rSdHvk7ygtKTJRDKcwntoaE6FE0aNuCCAU9wPdCmdStzUwo313pz6J3IBRQ4LvDwUzARr4qW3sIL9jYCQp2VcQgiie9Z/pZSikStMAqXpU0fh38o9Qg86dXbmbE2lG4PamQkhrjru5QhHuIqMIBndbXuUz3OAcXNdMbwRxQWPR/az2UTTZR+JLiZzhuscRyTsdjcQMTTPw2se2kQ1pdm6vWvI36+Cqdl4jKW8jOmqtcRtHNiw6C2KWXrAiesbiRzQX+zKuLkGoKYbwbM+JWgpOsqpmOZa6dU2jluGEx2ILmUjnqkpbbDh8jh2kLnbbaNWuv2H6oLOs+xWJx465GlytMzHsf8rgfXwWex5GfxQRBuko/ZLB8Rp5H0QLBoEfs50VGjt9D9kFPtcEMqNi2Y9kZyAqENWl2+erV7SP/cfusy02QIQmtanuKa1BrsD89HkGD0hAdL6cYokixptjuJCtcFb4V4mnTiN19UB03H51P/tn+pBnMogcYG5QkCTby7UVBgW8/wBlC+dOz3ogiDBw9VDUYY04/VENJ3jz/ZdUdbTcfC6AnZuy31XBgGvWng3itL/wiyxL3k9w+i0OzsM1rG5Wtb1RoI3DxRRb9UHmu3NnClWLRoGiJPFWPRmhLHcnfZTdLaM4gf8Abb/U4InouwBru36BBa06cBHU2clHSZpZFU2oEDEjqdlMGLsqAL4adkHHzU5bC6QguKoTQ1T1goSUDSqPpUfyHXgSL94V2ShsdSa9ha4Ag69iDyOrV64c0gZdPmd6wrN+1KZYWxUJO+Q3/wCknSHYDqLi5smn5t5H7qkpvhBY4fHhghrAf5yXHyhdV2g5xktYDpIbfzlCFIgJOMqH9Z8Y9Ft9kYsVaYzXMQea8+m60HRjGAEsJgm4v4oNScMB8thvQW0sLYlvgrFjpCB2i8iToO5BnalQs0137kRh8X8QydVXVa2YlLhXAGSYQXUWRmzz129v0KqaVdH7PqD4je31lAHtyctXhmf/AFN+pWWlaLa7pNa9pcYM8dR4LNlyBXOXMKYXpoeg3Gz3OIokfpawdvLt1spekuzqlWow02SGscDdt5I4nd9VFgHHJRiI/LPAyXCbdy07PmHYfVqDCf8AD+IA+R0afpKGfsOuDek//b9l6ZC5B5c/ZdYf8p4/8HKF2zqoEFjv9rpXq8LkAWzgRSph2uRsg8Q0Spy1Ss+yQoMR0wYRWaf+mP6nQiui9GWucZ1jtsEN01fFZn8g/qKM6KVJYRz9Qgv2BTMCawqUFAoSQlJSEoI3FNyHgUtRETzQWVZyHLk+qh3FA+UjgmZlI1AHicOHAg3C8/6SbE+GczB1eHD9l6U9qrNqYUPY4ED5T6IPLWOmyc5qYWw/vRDmWugiLQkbrPgucPBK0INRsfbeeKb4mIB/i4diP2h8htpzNysSjv8AFHkAOdMcRr+9kCVT4qNtRSVxaRpCBz6FxjkgKZXgwrzZVcF47R6rO03BwJH9kXg62RwcBoRv4FBZbYaB8TdObv6oPvtWVcVpNq1g51SLiDfnlbdZuECSmtSpIQbnZROSkQLFtOe0O49y1TNR2H1CyOynuFKjbqZQdLTJm/Yta14BFxvQEpQExjgSbqQG/ggZC5SQkc1BEEhKemFBjunDRmpHk7yIUfRTEtDnN7PqpenrLUjzeP6VQbDxLWPdOpiEHo7FMgMC+WzfvRwKB8JClTSgjqFESUPUU+bkgPqoRxUmJddQOcgkT2pjE8IHOCGxbeq7sRMpr2yEHkbGddxPE+qkLZ7Foauxfzat7ZrW4gO+qc3ZzY5+/FBm/wAKTaE5uDctPTwojT3dC1aZB3BBnMZTywOKYYkcEXWwjiC908BA527FHTbBDgCe63ggIxP+VIH83ECEAzC5pc4wA2AexG1azXNd1oH14IP8ZAAYJA42F5+6AWmDYAmCYTqleD1jfeBfRMqtcb213WTBTHBAQ3aIggjVC/GHCyka1pShrRpCCH4zd4Pkn03tNgTPYnXJkC3YIXFkdYaoNlsd0UWtdNm6aZb9vWlahlFpJJF58oC8tw+03tMn1Wr2b0qbHWsZJMzwEQUGsbg2/wCruJHol/CcHEKv2btam7/mAzxItyVozFMOjh4oEdSeNH+IJSF1T/Se+Pop/iBcgEdVeNWE9l0hxI08kVCRxQZTpp1qTSBJDvUQsbSZDmk6yJXovSJg/D1LCYB8HBebYurHbNu5BvNk4gRE++CuRUXltLbJB19VcYPpMd5t4oN+2okNULOYPpC1wuQEezaVMiz29xH1QHVKiJzHgqKrixqCivxnuEFtUq3SMMoRz7nmUTSCAkJ4am01KgbCjrVA1pcdAJPYFNKHx0ZHg6FrvQoKmnTzBziILzmjUgQAB4BOyQLaptCt1W7iQLc4ugdp7TbTu47tBqT9EBA3za3cqjG4hmZzXPEFu7jqqfH7afUJjuA0H3KqajnE3KC3qbYa0QwT5d/viq3FbTeZiGzw+6EcVG8oGucTzUjX3CiDe5P7wgINQe5SAjXRJRZxHfCMp0Gfze/JAJBdoLcSuGG/1X8ka6nE3tzUWTQm6CEMcOBHgkdG8EIjWy4v3C7twGqArZWzGVWOIdL23yCLti7hPDgiG4VjZyszeLvG0BBUcKRD3g8g20dp1Ks24q0sIngLEdnJANimsLHklgLWkiDBnkBqO5VlJ9QXDnDvVs/GvIvDhvDgHeqjoMa79AGsxLQOQymEDMJtPEZg0vMcYEo5+26rbNqvi+uWfGEKcMAcwzcgYOvKyFxrg0jMddCI5ag/dAe3buIbf4ru+HDwKOodMqg+djXc2ktPgZWedh5+V4NuA+hKjdgqm4jz+yDS7V6S06tF7A17XEWkWmZ1Cw1UmZOqOfReBu7iVG6k8NOYbp1G5ALEpzaaaxymB98kDXDhKcyo4aOKVzU1ougmOMqjRyv/AMdU9ws45q0EIN7h2zdT07yLe+KqqGNy6nVG/jG66SgsKbk/Oq1u0GakiOOiotr9JaYMMJcRwMDvQajE4iBa/eqbaW2mtY7M5pNxAjeO1ZDFbWrVLA5W8NJ+6D+F/EZ9EFtV2+S0Cm10263Cyqa+d565kpwEaeSS5KCAkjkh+9WAoEqM4Zu8x6+CAMMnkufTsiTQdu8wpaUNFx1jvN+7kEALcI43FhxU1GjB5qyAB0MiOIKSmBOnZx/ZBA2kbLn0G7/JG/D5JKlADxQAOpuaRDteN11TMBcC3MIitwAk8vvuSGjIkzI8EFf8Wbadup7Fb4LZoNNppvGZw0IMk9sEKB1AEx4/RQswkDqlw9PBBY1cBWZZ7HHf1OtwvAmB4IVzoESBHEQe+FLhsViGdYQ4xEn5o1Vh/jtNwitRGaLugHtiyCpNKTHE8CFKymQcoJg2jS9jrwujBQpVv8lrwQBIbmd5SfVI7AVWNmI4SC1x3QJ1QDYrEmkznuveQee7uWcLzUqSd5lE49tUnrsdItcEwhqWDcdQ6eEFAS/D8vfakFPWCR2Ej0T30HtsJHIz6FOpud+oA90HxCCMAj9Tvfao6jnkEF1uYCJlp1lvPUKKvXZOXSPPvQC06fepMt1OwNdonPoQUEBamwpzRPCyZlQNatAqMNV9CBuM2oAYuq/E7Ze5wy7vVNxWHEkz/fvQzWRoUEtXEPf8zj2JtOB79wo83NLY3CAvPviU5zwgmucOae3EjhdAURw8U11UtjWeCVjHO1tyH3RFNuU2b4oIKTnk/wAPmVOylHbx3+KkycYunNEIOyW4qL4BG7iimTPu6c3y8boBRhmm4seIsU5uHcDIM/zCNOY+yLAi5/cJS60UwDGrnTA7OJQDvrhov1ffJJTbnNxDeO8+GgRlHDBpzOueJ+kaKN+GbMiQTvHHmNCgidTaBaw5WTHaCyjL3iYAd5H7FLTr3g2/m++iCQwYKexo3X3FNDTpYqVlOOfHkgcRI+yhq4cGfG+5EZgL2j05prwX30bw48zyQEdEWdd40zMsRaYIkjuKusXTyiXSYbYkzEETrvVRsapFdkakweEEGfv3K72jUbUOVtVgc0mQTF4iCJQV+x69OoIG63bzlSYsEdVji4D5mvM9hUrcEWEFpbFhYaniY48Y3qanQcOtlnUxOaeyUGM6Y1iKlPSMlu2ZOt1T4etNjvRvSeuX4kiBAgQPH6qKlg2kizmn3uQRZRmvJHapH4ajrPdv/dEvwzokQYnkfA6qupVOtMSgdXw4B+Yck51B7YvY6XBCJr5XBsCPRNGsaoImVXDUKYVGkX8x9dUhINt674aBzKbSTqLWvKuvh9vgqFzY3rR/Af8Aw+aCgqPkT73oeqbLlyCAt0UlazZXLkHbPbmJBJU9Si0AwAuXIJaT8rgNdNd3YjXM05/VcuQI5unapmaLlyBodcI1mgSrkAzGyJPGI3eG9EMFwOK5cgfTEkT7vCTEM8vquXIIKbAkAkAG+q5cgjpUBBIkRw01jRdhqhdJ4WSLkDS8uflOkT3o9lORv0lcuQNZULDnb8zTI7pVbtsxVrGL5jrO8rlyAnZmMfFnEQBvt4FX2ytoPeQ10RHC65cgwLjNV5OuYn1VxSqF1ySYFpXLkDMe8hjiN9vHVUjFy5AVRFgpxquXIGMbeVJMrlyCB+9bxcuQ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data:image/jpeg;base64,/9j/4AAQSkZJRgABAQAAAQABAAD/2wCEAAkGBxMTEhUUExQVFhUXFxcYFxgYFxcXGBcXGBcXFxcYGhcYHCggGBwlHBUcITEhJSkrLi4uFx8zODMsNygtLisBCgoKBQUFDgUFDisZExkrKysrKysrKysrKysrKysrKysrKysrKysrKysrKysrKysrKysrKysrKysrKysrKysrK//AABEIALQBGQMBIgACEQEDEQH/xAAbAAABBQEBAAAAAAAAAAAAAAAEAQIDBQYAB//EAEAQAAEDAgMECAQEBAQHAQAAAAEAAhEDIQQSMQVBUWEGInGBkaGx8BMywdEUI0LhUnKy8RUzYpIWQ2NzgqLSJP/EABQBAQAAAAAAAAAAAAAAAAAAAAD/xAAUEQEAAAAAAAAAAAAAAAAAAAAA/9oADAMBAAIRAxEAPwDY1HvkEgX8UNWLhoJUmIdB38fHyUczx5cPLVBC574SB2aOF0tQEuiDzSU6J4k89w5AIBnOl1tBv+y4YUzIbrfWO9E/gzOo18U+oXXYHGY6zmgnIOQi5O4IKDa+NDAWZg5xsY3Dnw7Fn3ZnaytlQZgwYYc1TSHB2YnfqNVVbQYJu0ibyImObUFKyha6sNn4JrtxcN4Fj3JaVNkZSDP8UfRWOzcKSRbQ2I1CBDsVw+UWsZMdpmfROptIEDviNPBaXDYQTLrk7+XBdXwTYsOekwgz4wuYRGgvuVPi6AaTfu4LYjDzJMDd74IKtssXeYJ1vcdqDKswbiMwBjWXW9UHVc4G6v8AEuJJB0n3ZVlak4nNAIHvvQB/GkQ0EnifpxTAOSONxoByH1KYacIAXt5KINPBWHwzpv4Kelg/4/D7lBW0sO99gO/crCjs5gu45jw/SPujnmQAAABYRYeCgqEAfugFx1cNbAA4cNEANoEaCf8AyP0RYozd0Se+E0UR7CAR20Kp0AHd9034lZ36neMeiMbTE+/qpG050+6Cs+A46me8n6plMGm8EnfqFZ/Bg8exQYjDF1oPJBbYczfdHcifhSqHZWNLHZH6ehWmovgTxQDij2qKqyNBdHNcJUVWDKCscL6KJ7Z01R76PJQ/BN0FbWwAdqIPEW/ug/8ADDxCuarIUfwBxHiPug3rwRBMknUEbuKIo9UTc/v6J9XDh108MjVAwi2guo2NA0EckQ2401TarLSLHTigqNsY/wCC2YlxMNHEoHZvSVtNgFSjVaZkuicxO+8Ko25tI/iQQZFN1pFuZKvtg9IWukVX0mAaD5fVBXbG2nQ/E16lRwDXmWFzTxPbB0R+1dt0HFjLVAROZpEtPAyotgfAfWxRf8Mgv6ubLBEv+We7RJtjZuHOIw7Whga/NmywAYFtCgGw4znKJP27lpNmYYCTljQDj3qLZmyqVAnK6Z4kHTgrjDs1QPaxKQngLoQDUqUTef7Kr2q0tYRlzS7qxYATv97lcgQVVbWcAHS528xu5BBkcZVAcRe3YhHuLjcwOCmrkkyRHqUM+yDuxObJ96LgB74q02dgjMnXU8kEVEADq6nUxcpzMM42AJVzTwokWHYiaVNg1E+J8ggzzsI8C5aAJJuqmpimyDmtyEx2idVucRgmVKbmkWcCOBvvXnGNotZUqNYTDTGtyQIOnNAW/G0t2c9zR9Sg62NJ0EBDOYD/AGP2TWtHDfwQEMxzp/T4D6ovZ2Ne6qxuZoBcAYa3TwVWQpcBVy1abiYhwnkg9Lw9Bo0HvuTX4FoJMe4QbNq0261G+IQ9Tb7HNeWGSJA+kckGQ2wwCtUjQOKvtluDqTCTuWdx7iXkk3MErQbDtSaeI+qCwAmwTjhxvKlFTTip25TuQBvYN0nuUZpbkc6oNygdUQBVsOhPwysXEnck+HyQbiuA0KFrQ5c+mSZP9uC5zsqDqhnTvTKkKIPJdcwOCi2pWy03HkfRBm9qbOb8TDbnVQ9zv6hbvVp0Y2ZSfTcX02OOaLgHhxVPjdrmpWoOFIj4YcA0uHWsN+6AEX0dx+JAcKVAPEyZeBHuEE3RvZNGo/EZ6bSG1SGyPlEusF21tiUG4nD0xTAa/wCJmAJvAEb7JnRmriYqmkymQahLs7iIdvAjXVS7ROLOJw8toZxnLAC7LpfMddOCA6hsKjSeHMaR2uJA3aH3ZX1AKroUsWXA1HUQ3eGB0+LlYYJpAg8T28kBIanQlC5BBUCp9uuBYfLtVxVcsv0hxQ04a39+wgz+JIHvzQkSbeK6oZv77ElMQgKw1AyDEgHzV7g5i9idVQ0ajwIzRfgNe1EHGED/ADQOwtQaBtNTUiWtJsAPRZY4sAf5v/uR6BPG0mk3qNItIAc4md17INa7ENDcxIDRvkR2rzna1Vrq9VzR1S6Rz534rT18IHU8hGpYLC4kgA27ZKy+Po5aj2Zs2U5ZveJGm5AE4e55jlyUZPLz/ZTvd2eB+6GOqBiicfop3BRVEDOz0/dWOyqpzQLCDNuSBtvEe+1SYarkcIO8d6CbGxnImbLS7BI+C2w0+pWaxxOdxnj9le9H3flDv9UFyAnlihaVLKBWsBXGnwUtNgUhphAJlEbkzL7sp8g4pPgoNhU3KJ19ynABXFqAJ1IAz91T9IKmWlPMa9q0VQLNdKW/lweMoMzi9oufVY4wCAQO/VXvRTEBryOO9ZavTZnblzQZ+YgnuICtNjbKp1HQ/Nl7YOkoNH0IP5VQ8arvQKTaLx+Pw4nRjz4yB6Kr6J7Go1KJfUbJzkDrOAgAcCE/FbGw4xtKmGflupOcRmdcjNeZncEGubVbOontClaqjA7FoU3TTZB3XcfUq3phBIAuJXJHIBcSbFYXa8l3j5Lc4xpymNVhsWJcfBBWGmReEXsyjLhbifL7p9Smjdh0/wAyD/CUFPtIH4brGOr6xqqZaPabPyX8iOz5gFnw1A1OZMhJC5p4IN5gvmbrdw37pn6rPdL6QbiXZREsa483S4T5K6wjutS5upu3aEAFU3TR/wD+og6fDZrbifqgoalLff32KGOfieaKDBa4/wBw+6iqUxO7xCAUATr5/ulqUhFzPfKdlEmI8kj29iBCwgd59ymvpkbxpI87RqiBVPLeLkfVMIBfcwCIt1o4b0Dah07FfbDd+WO8eaoSOsLzb6rSdHvk7ygtKTJRDKcwntoaE6FE0aNuCCAU9wPdCmdStzUwo313pz6J3IBRQ4LvDwUzARr4qW3sIL9jYCQp2VcQgiie9Z/pZSikStMAqXpU0fh38o9Qg86dXbmbE2lG4PamQkhrjru5QhHuIqMIBndbXuUz3OAcXNdMbwRxQWPR/az2UTTZR+JLiZzhuscRyTsdjcQMTTPw2se2kQ1pdm6vWvI36+Cqdl4jKW8jOmqtcRtHNiw6C2KWXrAiesbiRzQX+zKuLkGoKYbwbM+JWgpOsqpmOZa6dU2jluGEx2ILmUjnqkpbbDh8jh2kLnbbaNWuv2H6oLOs+xWJx465GlytMzHsf8rgfXwWex5GfxQRBuko/ZLB8Rp5H0QLBoEfs50VGjt9D9kFPtcEMqNi2Y9kZyAqENWl2+erV7SP/cfusy02QIQmtanuKa1BrsD89HkGD0hAdL6cYokixptjuJCtcFb4V4mnTiN19UB03H51P/tn+pBnMogcYG5QkCTby7UVBgW8/wBlC+dOz3ogiDBw9VDUYY04/VENJ3jz/ZdUdbTcfC6AnZuy31XBgGvWng3itL/wiyxL3k9w+i0OzsM1rG5Wtb1RoI3DxRRb9UHmu3NnClWLRoGiJPFWPRmhLHcnfZTdLaM4gf8Abb/U4InouwBru36BBa06cBHU2clHSZpZFU2oEDEjqdlMGLsqAL4adkHHzU5bC6QguKoTQ1T1goSUDSqPpUfyHXgSL94V2ShsdSa9ha4Ag69iDyOrV64c0gZdPmd6wrN+1KZYWxUJO+Q3/wCknSHYDqLi5smn5t5H7qkpvhBY4fHhghrAf5yXHyhdV2g5xktYDpIbfzlCFIgJOMqH9Z8Y9Ft9kYsVaYzXMQea8+m60HRjGAEsJgm4v4oNScMB8thvQW0sLYlvgrFjpCB2i8iToO5BnalQs0137kRh8X8QydVXVa2YlLhXAGSYQXUWRmzz129v0KqaVdH7PqD4je31lAHtyctXhmf/AFN+pWWlaLa7pNa9pcYM8dR4LNlyBXOXMKYXpoeg3Gz3OIokfpawdvLt1spekuzqlWow02SGscDdt5I4nd9VFgHHJRiI/LPAyXCbdy07PmHYfVqDCf8AD+IA+R0afpKGfsOuDek//b9l6ZC5B5c/ZdYf8p4/8HKF2zqoEFjv9rpXq8LkAWzgRSph2uRsg8Q0Spy1Ss+yQoMR0wYRWaf+mP6nQiui9GWucZ1jtsEN01fFZn8g/qKM6KVJYRz9Qgv2BTMCawqUFAoSQlJSEoI3FNyHgUtRETzQWVZyHLk+qh3FA+UjgmZlI1AHicOHAg3C8/6SbE+GczB1eHD9l6U9qrNqYUPY4ED5T6IPLWOmyc5qYWw/vRDmWugiLQkbrPgucPBK0INRsfbeeKb4mIB/i4diP2h8htpzNysSjv8AFHkAOdMcRr+9kCVT4qNtRSVxaRpCBz6FxjkgKZXgwrzZVcF47R6rO03BwJH9kXg62RwcBoRv4FBZbYaB8TdObv6oPvtWVcVpNq1g51SLiDfnlbdZuECSmtSpIQbnZROSkQLFtOe0O49y1TNR2H1CyOynuFKjbqZQdLTJm/Yta14BFxvQEpQExjgSbqQG/ggZC5SQkc1BEEhKemFBjunDRmpHk7yIUfRTEtDnN7PqpenrLUjzeP6VQbDxLWPdOpiEHo7FMgMC+WzfvRwKB8JClTSgjqFESUPUU+bkgPqoRxUmJddQOcgkT2pjE8IHOCGxbeq7sRMpr2yEHkbGddxPE+qkLZ7Foauxfzat7ZrW4gO+qc3ZzY5+/FBm/wAKTaE5uDctPTwojT3dC1aZB3BBnMZTywOKYYkcEXWwjiC908BA527FHTbBDgCe63ggIxP+VIH83ECEAzC5pc4wA2AexG1azXNd1oH14IP8ZAAYJA42F5+6AWmDYAmCYTqleD1jfeBfRMqtcb213WTBTHBAQ3aIggjVC/GHCyka1pShrRpCCH4zd4Pkn03tNgTPYnXJkC3YIXFkdYaoNlsd0UWtdNm6aZb9vWlahlFpJJF58oC8tw+03tMn1Wr2b0qbHWsZJMzwEQUGsbg2/wCruJHol/CcHEKv2btam7/mAzxItyVozFMOjh4oEdSeNH+IJSF1T/Se+Pop/iBcgEdVeNWE9l0hxI08kVCRxQZTpp1qTSBJDvUQsbSZDmk6yJXovSJg/D1LCYB8HBebYurHbNu5BvNk4gRE++CuRUXltLbJB19VcYPpMd5t4oN+2okNULOYPpC1wuQEezaVMiz29xH1QHVKiJzHgqKrixqCivxnuEFtUq3SMMoRz7nmUTSCAkJ4am01KgbCjrVA1pcdAJPYFNKHx0ZHg6FrvQoKmnTzBziILzmjUgQAB4BOyQLaptCt1W7iQLc4ugdp7TbTu47tBqT9EBA3za3cqjG4hmZzXPEFu7jqqfH7afUJjuA0H3KqajnE3KC3qbYa0QwT5d/viq3FbTeZiGzw+6EcVG8oGucTzUjX3CiDe5P7wgINQe5SAjXRJRZxHfCMp0Gfze/JAJBdoLcSuGG/1X8ka6nE3tzUWTQm6CEMcOBHgkdG8EIjWy4v3C7twGqArZWzGVWOIdL23yCLti7hPDgiG4VjZyszeLvG0BBUcKRD3g8g20dp1Ks24q0sIngLEdnJANimsLHklgLWkiDBnkBqO5VlJ9QXDnDvVs/GvIvDhvDgHeqjoMa79AGsxLQOQymEDMJtPEZg0vMcYEo5+26rbNqvi+uWfGEKcMAcwzcgYOvKyFxrg0jMddCI5ag/dAe3buIbf4ru+HDwKOodMqg+djXc2ktPgZWedh5+V4NuA+hKjdgqm4jz+yDS7V6S06tF7A17XEWkWmZ1Cw1UmZOqOfReBu7iVG6k8NOYbp1G5ALEpzaaaxymB98kDXDhKcyo4aOKVzU1ougmOMqjRyv/AMdU9ws45q0EIN7h2zdT07yLe+KqqGNy6nVG/jG66SgsKbk/Oq1u0GakiOOiotr9JaYMMJcRwMDvQajE4iBa/eqbaW2mtY7M5pNxAjeO1ZDFbWrVLA5W8NJ+6D+F/EZ9EFtV2+S0Cm10263Cyqa+d565kpwEaeSS5KCAkjkh+9WAoEqM4Zu8x6+CAMMnkufTsiTQdu8wpaUNFx1jvN+7kEALcI43FhxU1GjB5qyAB0MiOIKSmBOnZx/ZBA2kbLn0G7/JG/D5JKlADxQAOpuaRDteN11TMBcC3MIitwAk8vvuSGjIkzI8EFf8Wbadup7Fb4LZoNNppvGZw0IMk9sEKB1AEx4/RQswkDqlw9PBBY1cBWZZ7HHf1OtwvAmB4IVzoESBHEQe+FLhsViGdYQ4xEn5o1Vh/jtNwitRGaLugHtiyCpNKTHE8CFKymQcoJg2jS9jrwujBQpVv8lrwQBIbmd5SfVI7AVWNmI4SC1x3QJ1QDYrEmkznuveQee7uWcLzUqSd5lE49tUnrsdItcEwhqWDcdQ6eEFAS/D8vfakFPWCR2Ej0T30HtsJHIz6FOpud+oA90HxCCMAj9Tvfao6jnkEF1uYCJlp1lvPUKKvXZOXSPPvQC06fepMt1OwNdonPoQUEBamwpzRPCyZlQNatAqMNV9CBuM2oAYuq/E7Ze5wy7vVNxWHEkz/fvQzWRoUEtXEPf8zj2JtOB79wo83NLY3CAvPviU5zwgmucOae3EjhdAURw8U11UtjWeCVjHO1tyH3RFNuU2b4oIKTnk/wAPmVOylHbx3+KkycYunNEIOyW4qL4BG7iimTPu6c3y8boBRhmm4seIsU5uHcDIM/zCNOY+yLAi5/cJS60UwDGrnTA7OJQDvrhov1ffJJTbnNxDeO8+GgRlHDBpzOueJ+kaKN+GbMiQTvHHmNCgidTaBaw5WTHaCyjL3iYAd5H7FLTr3g2/m++iCQwYKexo3X3FNDTpYqVlOOfHkgcRI+yhq4cGfG+5EZgL2j05prwX30bw48zyQEdEWdd40zMsRaYIkjuKusXTyiXSYbYkzEETrvVRsapFdkakweEEGfv3K72jUbUOVtVgc0mQTF4iCJQV+x69OoIG63bzlSYsEdVji4D5mvM9hUrcEWEFpbFhYaniY48Y3qanQcOtlnUxOaeyUGM6Y1iKlPSMlu2ZOt1T4etNjvRvSeuX4kiBAgQPH6qKlg2kizmn3uQRZRmvJHapH4ajrPdv/dEvwzokQYnkfA6qupVOtMSgdXw4B+Yck51B7YvY6XBCJr5XBsCPRNGsaoImVXDUKYVGkX8x9dUhINt674aBzKbSTqLWvKuvh9vgqFzY3rR/Af8Aw+aCgqPkT73oeqbLlyCAt0UlazZXLkHbPbmJBJU9Si0AwAuXIJaT8rgNdNd3YjXM05/VcuQI5unapmaLlyBodcI1mgSrkAzGyJPGI3eG9EMFwOK5cgfTEkT7vCTEM8vquXIIKbAkAkAG+q5cgjpUBBIkRw01jRdhqhdJ4WSLkDS8uflOkT3o9lORv0lcuQNZULDnb8zTI7pVbtsxVrGL5jrO8rlyAnZmMfFnEQBvt4FX2ytoPeQ10RHC65cgwLjNV5OuYn1VxSqF1ySYFpXLkDMe8hjiN9vHVUjFy5AVRFgpxquXIGMbeVJMrlyCB+9bxcuQf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data:image/jpeg;base64,/9j/4AAQSkZJRgABAQAAAQABAAD/2wCEAAkGBxMTEhUUExQVFhUXFxcYFxgYFxcXGBcXGBcXFxcYGhcYHCggGBwlHBUcITEhJSkrLi4uFx8zODMsNygtLisBCgoKBQUFDgUFDisZExkrKysrKysrKysrKysrKysrKysrKysrKysrKysrKysrKysrKysrKysrKysrKysrKysrK//AABEIALQBGQMBIgACEQEDEQH/xAAbAAABBQEBAAAAAAAAAAAAAAAEAQIDBQYAB//EAEAQAAEDAgMECAQEBAQHAQAAAAEAAhEDIQQSMQVBUWEGInGBkaGx8BMywdEUI0LhUnKy8RUzYpIWQ2NzgqLSJP/EABQBAQAAAAAAAAAAAAAAAAAAAAD/xAAUEQEAAAAAAAAAAAAAAAAAAAAA/9oADAMBAAIRAxEAPwDY1HvkEgX8UNWLhoJUmIdB38fHyUczx5cPLVBC574SB2aOF0tQEuiDzSU6J4k89w5AIBnOl1tBv+y4YUzIbrfWO9E/gzOo18U+oXXYHGY6zmgnIOQi5O4IKDa+NDAWZg5xsY3Dnw7Fn3ZnaytlQZgwYYc1TSHB2YnfqNVVbQYJu0ibyImObUFKyha6sNn4JrtxcN4Fj3JaVNkZSDP8UfRWOzcKSRbQ2I1CBDsVw+UWsZMdpmfROptIEDviNPBaXDYQTLrk7+XBdXwTYsOekwgz4wuYRGgvuVPi6AaTfu4LYjDzJMDd74IKtssXeYJ1vcdqDKswbiMwBjWXW9UHVc4G6v8AEuJJB0n3ZVlak4nNAIHvvQB/GkQ0EnifpxTAOSONxoByH1KYacIAXt5KINPBWHwzpv4Kelg/4/D7lBW0sO99gO/crCjs5gu45jw/SPujnmQAAABYRYeCgqEAfugFx1cNbAA4cNEANoEaCf8AyP0RYozd0Se+E0UR7CAR20Kp0AHd9034lZ36neMeiMbTE+/qpG050+6Cs+A46me8n6plMGm8EnfqFZ/Bg8exQYjDF1oPJBbYczfdHcifhSqHZWNLHZH6ehWmovgTxQDij2qKqyNBdHNcJUVWDKCscL6KJ7Z01R76PJQ/BN0FbWwAdqIPEW/ug/8ADDxCuarIUfwBxHiPug3rwRBMknUEbuKIo9UTc/v6J9XDh108MjVAwi2guo2NA0EckQ2401TarLSLHTigqNsY/wCC2YlxMNHEoHZvSVtNgFSjVaZkuicxO+8Ko25tI/iQQZFN1pFuZKvtg9IWukVX0mAaD5fVBXbG2nQ/E16lRwDXmWFzTxPbB0R+1dt0HFjLVAROZpEtPAyotgfAfWxRf8Mgv6ubLBEv+We7RJtjZuHOIw7Whga/NmywAYFtCgGw4znKJP27lpNmYYCTljQDj3qLZmyqVAnK6Z4kHTgrjDs1QPaxKQngLoQDUqUTef7Kr2q0tYRlzS7qxYATv97lcgQVVbWcAHS528xu5BBkcZVAcRe3YhHuLjcwOCmrkkyRHqUM+yDuxObJ96LgB74q02dgjMnXU8kEVEADq6nUxcpzMM42AJVzTwokWHYiaVNg1E+J8ggzzsI8C5aAJJuqmpimyDmtyEx2idVucRgmVKbmkWcCOBvvXnGNotZUqNYTDTGtyQIOnNAW/G0t2c9zR9Sg62NJ0EBDOYD/AGP2TWtHDfwQEMxzp/T4D6ovZ2Ne6qxuZoBcAYa3TwVWQpcBVy1abiYhwnkg9Lw9Bo0HvuTX4FoJMe4QbNq0261G+IQ9Tb7HNeWGSJA+kckGQ2wwCtUjQOKvtluDqTCTuWdx7iXkk3MErQbDtSaeI+qCwAmwTjhxvKlFTTip25TuQBvYN0nuUZpbkc6oNygdUQBVsOhPwysXEnck+HyQbiuA0KFrQ5c+mSZP9uC5zsqDqhnTvTKkKIPJdcwOCi2pWy03HkfRBm9qbOb8TDbnVQ9zv6hbvVp0Y2ZSfTcX02OOaLgHhxVPjdrmpWoOFIj4YcA0uHWsN+6AEX0dx+JAcKVAPEyZeBHuEE3RvZNGo/EZ6bSG1SGyPlEusF21tiUG4nD0xTAa/wCJmAJvAEb7JnRmriYqmkymQahLs7iIdvAjXVS7ROLOJw8toZxnLAC7LpfMddOCA6hsKjSeHMaR2uJA3aH3ZX1AKroUsWXA1HUQ3eGB0+LlYYJpAg8T28kBIanQlC5BBUCp9uuBYfLtVxVcsv0hxQ04a39+wgz+JIHvzQkSbeK6oZv77ElMQgKw1AyDEgHzV7g5i9idVQ0ajwIzRfgNe1EHGED/ADQOwtQaBtNTUiWtJsAPRZY4sAf5v/uR6BPG0mk3qNItIAc4md17INa7ENDcxIDRvkR2rzna1Vrq9VzR1S6Rz534rT18IHU8hGpYLC4kgA27ZKy+Po5aj2Zs2U5ZveJGm5AE4e55jlyUZPLz/ZTvd2eB+6GOqBiicfop3BRVEDOz0/dWOyqpzQLCDNuSBtvEe+1SYarkcIO8d6CbGxnImbLS7BI+C2w0+pWaxxOdxnj9le9H3flDv9UFyAnlihaVLKBWsBXGnwUtNgUhphAJlEbkzL7sp8g4pPgoNhU3KJ19ynABXFqAJ1IAz91T9IKmWlPMa9q0VQLNdKW/lweMoMzi9oufVY4wCAQO/VXvRTEBryOO9ZavTZnblzQZ+YgnuICtNjbKp1HQ/Nl7YOkoNH0IP5VQ8arvQKTaLx+Pw4nRjz4yB6Kr6J7Go1KJfUbJzkDrOAgAcCE/FbGw4xtKmGflupOcRmdcjNeZncEGubVbOontClaqjA7FoU3TTZB3XcfUq3phBIAuJXJHIBcSbFYXa8l3j5Lc4xpymNVhsWJcfBBWGmReEXsyjLhbifL7p9Smjdh0/wAyD/CUFPtIH4brGOr6xqqZaPabPyX8iOz5gFnw1A1OZMhJC5p4IN5gvmbrdw37pn6rPdL6QbiXZREsa483S4T5K6wjutS5upu3aEAFU3TR/wD+og6fDZrbifqgoalLff32KGOfieaKDBa4/wBw+6iqUxO7xCAUATr5/ulqUhFzPfKdlEmI8kj29iBCwgd59ymvpkbxpI87RqiBVPLeLkfVMIBfcwCIt1o4b0Dah07FfbDd+WO8eaoSOsLzb6rSdHvk7ygtKTJRDKcwntoaE6FE0aNuCCAU9wPdCmdStzUwo313pz6J3IBRQ4LvDwUzARr4qW3sIL9jYCQp2VcQgiie9Z/pZSikStMAqXpU0fh38o9Qg86dXbmbE2lG4PamQkhrjru5QhHuIqMIBndbXuUz3OAcXNdMbwRxQWPR/az2UTTZR+JLiZzhuscRyTsdjcQMTTPw2se2kQ1pdm6vWvI36+Cqdl4jKW8jOmqtcRtHNiw6C2KWXrAiesbiRzQX+zKuLkGoKYbwbM+JWgpOsqpmOZa6dU2jluGEx2ILmUjnqkpbbDh8jh2kLnbbaNWuv2H6oLOs+xWJx465GlytMzHsf8rgfXwWex5GfxQRBuko/ZLB8Rp5H0QLBoEfs50VGjt9D9kFPtcEMqNi2Y9kZyAqENWl2+erV7SP/cfusy02QIQmtanuKa1BrsD89HkGD0hAdL6cYokixptjuJCtcFb4V4mnTiN19UB03H51P/tn+pBnMogcYG5QkCTby7UVBgW8/wBlC+dOz3ogiDBw9VDUYY04/VENJ3jz/ZdUdbTcfC6AnZuy31XBgGvWng3itL/wiyxL3k9w+i0OzsM1rG5Wtb1RoI3DxRRb9UHmu3NnClWLRoGiJPFWPRmhLHcnfZTdLaM4gf8Abb/U4InouwBru36BBa06cBHU2clHSZpZFU2oEDEjqdlMGLsqAL4adkHHzU5bC6QguKoTQ1T1goSUDSqPpUfyHXgSL94V2ShsdSa9ha4Ag69iDyOrV64c0gZdPmd6wrN+1KZYWxUJO+Q3/wCknSHYDqLi5smn5t5H7qkpvhBY4fHhghrAf5yXHyhdV2g5xktYDpIbfzlCFIgJOMqH9Z8Y9Ft9kYsVaYzXMQea8+m60HRjGAEsJgm4v4oNScMB8thvQW0sLYlvgrFjpCB2i8iToO5BnalQs0137kRh8X8QydVXVa2YlLhXAGSYQXUWRmzz129v0KqaVdH7PqD4je31lAHtyctXhmf/AFN+pWWlaLa7pNa9pcYM8dR4LNlyBXOXMKYXpoeg3Gz3OIokfpawdvLt1spekuzqlWow02SGscDdt5I4nd9VFgHHJRiI/LPAyXCbdy07PmHYfVqDCf8AD+IA+R0afpKGfsOuDek//b9l6ZC5B5c/ZdYf8p4/8HKF2zqoEFjv9rpXq8LkAWzgRSph2uRsg8Q0Spy1Ss+yQoMR0wYRWaf+mP6nQiui9GWucZ1jtsEN01fFZn8g/qKM6KVJYRz9Qgv2BTMCawqUFAoSQlJSEoI3FNyHgUtRETzQWVZyHLk+qh3FA+UjgmZlI1AHicOHAg3C8/6SbE+GczB1eHD9l6U9qrNqYUPY4ED5T6IPLWOmyc5qYWw/vRDmWugiLQkbrPgucPBK0INRsfbeeKb4mIB/i4diP2h8htpzNysSjv8AFHkAOdMcRr+9kCVT4qNtRSVxaRpCBz6FxjkgKZXgwrzZVcF47R6rO03BwJH9kXg62RwcBoRv4FBZbYaB8TdObv6oPvtWVcVpNq1g51SLiDfnlbdZuECSmtSpIQbnZROSkQLFtOe0O49y1TNR2H1CyOynuFKjbqZQdLTJm/Yta14BFxvQEpQExjgSbqQG/ggZC5SQkc1BEEhKemFBjunDRmpHk7yIUfRTEtDnN7PqpenrLUjzeP6VQbDxLWPdOpiEHo7FMgMC+WzfvRwKB8JClTSgjqFESUPUU+bkgPqoRxUmJddQOcgkT2pjE8IHOCGxbeq7sRMpr2yEHkbGddxPE+qkLZ7Foauxfzat7ZrW4gO+qc3ZzY5+/FBm/wAKTaE5uDctPTwojT3dC1aZB3BBnMZTywOKYYkcEXWwjiC908BA527FHTbBDgCe63ggIxP+VIH83ECEAzC5pc4wA2AexG1azXNd1oH14IP8ZAAYJA42F5+6AWmDYAmCYTqleD1jfeBfRMqtcb213WTBTHBAQ3aIggjVC/GHCyka1pShrRpCCH4zd4Pkn03tNgTPYnXJkC3YIXFkdYaoNlsd0UWtdNm6aZb9vWlahlFpJJF58oC8tw+03tMn1Wr2b0qbHWsZJMzwEQUGsbg2/wCruJHol/CcHEKv2btam7/mAzxItyVozFMOjh4oEdSeNH+IJSF1T/Se+Pop/iBcgEdVeNWE9l0hxI08kVCRxQZTpp1qTSBJDvUQsbSZDmk6yJXovSJg/D1LCYB8HBebYurHbNu5BvNk4gRE++CuRUXltLbJB19VcYPpMd5t4oN+2okNULOYPpC1wuQEezaVMiz29xH1QHVKiJzHgqKrixqCivxnuEFtUq3SMMoRz7nmUTSCAkJ4am01KgbCjrVA1pcdAJPYFNKHx0ZHg6FrvQoKmnTzBziILzmjUgQAB4BOyQLaptCt1W7iQLc4ugdp7TbTu47tBqT9EBA3za3cqjG4hmZzXPEFu7jqqfH7afUJjuA0H3KqajnE3KC3qbYa0QwT5d/viq3FbTeZiGzw+6EcVG8oGucTzUjX3CiDe5P7wgINQe5SAjXRJRZxHfCMp0Gfze/JAJBdoLcSuGG/1X8ka6nE3tzUWTQm6CEMcOBHgkdG8EIjWy4v3C7twGqArZWzGVWOIdL23yCLti7hPDgiG4VjZyszeLvG0BBUcKRD3g8g20dp1Ks24q0sIngLEdnJANimsLHklgLWkiDBnkBqO5VlJ9QXDnDvVs/GvIvDhvDgHeqjoMa79AGsxLQOQymEDMJtPEZg0vMcYEo5+26rbNqvi+uWfGEKcMAcwzcgYOvKyFxrg0jMddCI5ag/dAe3buIbf4ru+HDwKOodMqg+djXc2ktPgZWedh5+V4NuA+hKjdgqm4jz+yDS7V6S06tF7A17XEWkWmZ1Cw1UmZOqOfReBu7iVG6k8NOYbp1G5ALEpzaaaxymB98kDXDhKcyo4aOKVzU1ougmOMqjRyv/AMdU9ws45q0EIN7h2zdT07yLe+KqqGNy6nVG/jG66SgsKbk/Oq1u0GakiOOiotr9JaYMMJcRwMDvQajE4iBa/eqbaW2mtY7M5pNxAjeO1ZDFbWrVLA5W8NJ+6D+F/EZ9EFtV2+S0Cm10263Cyqa+d565kpwEaeSS5KCAkjkh+9WAoEqM4Zu8x6+CAMMnkufTsiTQdu8wpaUNFx1jvN+7kEALcI43FhxU1GjB5qyAB0MiOIKSmBOnZx/ZBA2kbLn0G7/JG/D5JKlADxQAOpuaRDteN11TMBcC3MIitwAk8vvuSGjIkzI8EFf8Wbadup7Fb4LZoNNppvGZw0IMk9sEKB1AEx4/RQswkDqlw9PBBY1cBWZZ7HHf1OtwvAmB4IVzoESBHEQe+FLhsViGdYQ4xEn5o1Vh/jtNwitRGaLugHtiyCpNKTHE8CFKymQcoJg2jS9jrwujBQpVv8lrwQBIbmd5SfVI7AVWNmI4SC1x3QJ1QDYrEmkznuveQee7uWcLzUqSd5lE49tUnrsdItcEwhqWDcdQ6eEFAS/D8vfakFPWCR2Ej0T30HtsJHIz6FOpud+oA90HxCCMAj9Tvfao6jnkEF1uYCJlp1lvPUKKvXZOXSPPvQC06fepMt1OwNdonPoQUEBamwpzRPCyZlQNatAqMNV9CBuM2oAYuq/E7Ze5wy7vVNxWHEkz/fvQzWRoUEtXEPf8zj2JtOB79wo83NLY3CAvPviU5zwgmucOae3EjhdAURw8U11UtjWeCVjHO1tyH3RFNuU2b4oIKTnk/wAPmVOylHbx3+KkycYunNEIOyW4qL4BG7iimTPu6c3y8boBRhmm4seIsU5uHcDIM/zCNOY+yLAi5/cJS60UwDGrnTA7OJQDvrhov1ffJJTbnNxDeO8+GgRlHDBpzOueJ+kaKN+GbMiQTvHHmNCgidTaBaw5WTHaCyjL3iYAd5H7FLTr3g2/m++iCQwYKexo3X3FNDTpYqVlOOfHkgcRI+yhq4cGfG+5EZgL2j05prwX30bw48zyQEdEWdd40zMsRaYIkjuKusXTyiXSYbYkzEETrvVRsapFdkakweEEGfv3K72jUbUOVtVgc0mQTF4iCJQV+x69OoIG63bzlSYsEdVji4D5mvM9hUrcEWEFpbFhYaniY48Y3qanQcOtlnUxOaeyUGM6Y1iKlPSMlu2ZOt1T4etNjvRvSeuX4kiBAgQPH6qKlg2kizmn3uQRZRmvJHapH4ajrPdv/dEvwzokQYnkfA6qupVOtMSgdXw4B+Yck51B7YvY6XBCJr5XBsCPRNGsaoImVXDUKYVGkX8x9dUhINt674aBzKbSTqLWvKuvh9vgqFzY3rR/Af8Aw+aCgqPkT73oeqbLlyCAt0UlazZXLkHbPbmJBJU9Si0AwAuXIJaT8rgNdNd3YjXM05/VcuQI5unapmaLlyBodcI1mgSrkAzGyJPGI3eG9EMFwOK5cgfTEkT7vCTEM8vquXIIKbAkAkAG+q5cgjpUBBIkRw01jRdhqhdJ4WSLkDS8uflOkT3o9lORv0lcuQNZULDnb8zTI7pVbtsxVrGL5jrO8rlyAnZmMfFnEQBvt4FX2ytoPeQ10RHC65cgwLjNV5OuYn1VxSqF1ySYFpXLkDMe8hjiN9vHVUjFy5AVRFgpxquXIGMbeVJMrlyCB+9bxcuQf/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data:image/jpeg;base64,/9j/4AAQSkZJRgABAQAAAQABAAD/2wCEAAkGBxMTEhUUExQVFhUXFxcYFxgYFxcXGBcXGBcXFxcYGhcYHCggGBwlHBUcITEhJSkrLi4uFx8zODMsNygtLisBCgoKBQUFDgUFDisZExkrKysrKysrKysrKysrKysrKysrKysrKysrKysrKysrKysrKysrKysrKysrKysrKysrK//AABEIALQBGQMBIgACEQEDEQH/xAAbAAABBQEBAAAAAAAAAAAAAAAEAQIDBQYAB//EAEAQAAEDAgMECAQEBAQHAQAAAAEAAhEDIQQSMQVBUWEGInGBkaGx8BMywdEUI0LhUnKy8RUzYpIWQ2NzgqLSJP/EABQBAQAAAAAAAAAAAAAAAAAAAAD/xAAUEQEAAAAAAAAAAAAAAAAAAAAA/9oADAMBAAIRAxEAPwDY1HvkEgX8UNWLhoJUmIdB38fHyUczx5cPLVBC574SB2aOF0tQEuiDzSU6J4k89w5AIBnOl1tBv+y4YUzIbrfWO9E/gzOo18U+oXXYHGY6zmgnIOQi5O4IKDa+NDAWZg5xsY3Dnw7Fn3ZnaytlQZgwYYc1TSHB2YnfqNVVbQYJu0ibyImObUFKyha6sNn4JrtxcN4Fj3JaVNkZSDP8UfRWOzcKSRbQ2I1CBDsVw+UWsZMdpmfROptIEDviNPBaXDYQTLrk7+XBdXwTYsOekwgz4wuYRGgvuVPi6AaTfu4LYjDzJMDd74IKtssXeYJ1vcdqDKswbiMwBjWXW9UHVc4G6v8AEuJJB0n3ZVlak4nNAIHvvQB/GkQ0EnifpxTAOSONxoByH1KYacIAXt5KINPBWHwzpv4Kelg/4/D7lBW0sO99gO/crCjs5gu45jw/SPujnmQAAABYRYeCgqEAfugFx1cNbAA4cNEANoEaCf8AyP0RYozd0Se+E0UR7CAR20Kp0AHd9034lZ36neMeiMbTE+/qpG050+6Cs+A46me8n6plMGm8EnfqFZ/Bg8exQYjDF1oPJBbYczfdHcifhSqHZWNLHZH6ehWmovgTxQDij2qKqyNBdHNcJUVWDKCscL6KJ7Z01R76PJQ/BN0FbWwAdqIPEW/ug/8ADDxCuarIUfwBxHiPug3rwRBMknUEbuKIo9UTc/v6J9XDh108MjVAwi2guo2NA0EckQ2401TarLSLHTigqNsY/wCC2YlxMNHEoHZvSVtNgFSjVaZkuicxO+8Ko25tI/iQQZFN1pFuZKvtg9IWukVX0mAaD5fVBXbG2nQ/E16lRwDXmWFzTxPbB0R+1dt0HFjLVAROZpEtPAyotgfAfWxRf8Mgv6ubLBEv+We7RJtjZuHOIw7Whga/NmywAYFtCgGw4znKJP27lpNmYYCTljQDj3qLZmyqVAnK6Z4kHTgrjDs1QPaxKQngLoQDUqUTef7Kr2q0tYRlzS7qxYATv97lcgQVVbWcAHS528xu5BBkcZVAcRe3YhHuLjcwOCmrkkyRHqUM+yDuxObJ96LgB74q02dgjMnXU8kEVEADq6nUxcpzMM42AJVzTwokWHYiaVNg1E+J8ggzzsI8C5aAJJuqmpimyDmtyEx2idVucRgmVKbmkWcCOBvvXnGNotZUqNYTDTGtyQIOnNAW/G0t2c9zR9Sg62NJ0EBDOYD/AGP2TWtHDfwQEMxzp/T4D6ovZ2Ne6qxuZoBcAYa3TwVWQpcBVy1abiYhwnkg9Lw9Bo0HvuTX4FoJMe4QbNq0261G+IQ9Tb7HNeWGSJA+kckGQ2wwCtUjQOKvtluDqTCTuWdx7iXkk3MErQbDtSaeI+qCwAmwTjhxvKlFTTip25TuQBvYN0nuUZpbkc6oNygdUQBVsOhPwysXEnck+HyQbiuA0KFrQ5c+mSZP9uC5zsqDqhnTvTKkKIPJdcwOCi2pWy03HkfRBm9qbOb8TDbnVQ9zv6hbvVp0Y2ZSfTcX02OOaLgHhxVPjdrmpWoOFIj4YcA0uHWsN+6AEX0dx+JAcKVAPEyZeBHuEE3RvZNGo/EZ6bSG1SGyPlEusF21tiUG4nD0xTAa/wCJmAJvAEb7JnRmriYqmkymQahLs7iIdvAjXVS7ROLOJw8toZxnLAC7LpfMddOCA6hsKjSeHMaR2uJA3aH3ZX1AKroUsWXA1HUQ3eGB0+LlYYJpAg8T28kBIanQlC5BBUCp9uuBYfLtVxVcsv0hxQ04a39+wgz+JIHvzQkSbeK6oZv77ElMQgKw1AyDEgHzV7g5i9idVQ0ajwIzRfgNe1EHGED/ADQOwtQaBtNTUiWtJsAPRZY4sAf5v/uR6BPG0mk3qNItIAc4md17INa7ENDcxIDRvkR2rzna1Vrq9VzR1S6Rz534rT18IHU8hGpYLC4kgA27ZKy+Po5aj2Zs2U5ZveJGm5AE4e55jlyUZPLz/ZTvd2eB+6GOqBiicfop3BRVEDOz0/dWOyqpzQLCDNuSBtvEe+1SYarkcIO8d6CbGxnImbLS7BI+C2w0+pWaxxOdxnj9le9H3flDv9UFyAnlihaVLKBWsBXGnwUtNgUhphAJlEbkzL7sp8g4pPgoNhU3KJ19ynABXFqAJ1IAz91T9IKmWlPMa9q0VQLNdKW/lweMoMzi9oufVY4wCAQO/VXvRTEBryOO9ZavTZnblzQZ+YgnuICtNjbKp1HQ/Nl7YOkoNH0IP5VQ8arvQKTaLx+Pw4nRjz4yB6Kr6J7Go1KJfUbJzkDrOAgAcCE/FbGw4xtKmGflupOcRmdcjNeZncEGubVbOontClaqjA7FoU3TTZB3XcfUq3phBIAuJXJHIBcSbFYXa8l3j5Lc4xpymNVhsWJcfBBWGmReEXsyjLhbifL7p9Smjdh0/wAyD/CUFPtIH4brGOr6xqqZaPabPyX8iOz5gFnw1A1OZMhJC5p4IN5gvmbrdw37pn6rPdL6QbiXZREsa483S4T5K6wjutS5upu3aEAFU3TR/wD+og6fDZrbifqgoalLff32KGOfieaKDBa4/wBw+6iqUxO7xCAUATr5/ulqUhFzPfKdlEmI8kj29iBCwgd59ymvpkbxpI87RqiBVPLeLkfVMIBfcwCIt1o4b0Dah07FfbDd+WO8eaoSOsLzb6rSdHvk7ygtKTJRDKcwntoaE6FE0aNuCCAU9wPdCmdStzUwo313pz6J3IBRQ4LvDwUzARr4qW3sIL9jYCQp2VcQgiie9Z/pZSikStMAqXpU0fh38o9Qg86dXbmbE2lG4PamQkhrjru5QhHuIqMIBndbXuUz3OAcXNdMbwRxQWPR/az2UTTZR+JLiZzhuscRyTsdjcQMTTPw2se2kQ1pdm6vWvI36+Cqdl4jKW8jOmqtcRtHNiw6C2KWXrAiesbiRzQX+zKuLkGoKYbwbM+JWgpOsqpmOZa6dU2jluGEx2ILmUjnqkpbbDh8jh2kLnbbaNWuv2H6oLOs+xWJx465GlytMzHsf8rgfXwWex5GfxQRBuko/ZLB8Rp5H0QLBoEfs50VGjt9D9kFPtcEMqNi2Y9kZyAqENWl2+erV7SP/cfusy02QIQmtanuKa1BrsD89HkGD0hAdL6cYokixptjuJCtcFb4V4mnTiN19UB03H51P/tn+pBnMogcYG5QkCTby7UVBgW8/wBlC+dOz3ogiDBw9VDUYY04/VENJ3jz/ZdUdbTcfC6AnZuy31XBgGvWng3itL/wiyxL3k9w+i0OzsM1rG5Wtb1RoI3DxRRb9UHmu3NnClWLRoGiJPFWPRmhLHcnfZTdLaM4gf8Abb/U4InouwBru36BBa06cBHU2clHSZpZFU2oEDEjqdlMGLsqAL4adkHHzU5bC6QguKoTQ1T1goSUDSqPpUfyHXgSL94V2ShsdSa9ha4Ag69iDyOrV64c0gZdPmd6wrN+1KZYWxUJO+Q3/wCknSHYDqLi5smn5t5H7qkpvhBY4fHhghrAf5yXHyhdV2g5xktYDpIbfzlCFIgJOMqH9Z8Y9Ft9kYsVaYzXMQea8+m60HRjGAEsJgm4v4oNScMB8thvQW0sLYlvgrFjpCB2i8iToO5BnalQs0137kRh8X8QydVXVa2YlLhXAGSYQXUWRmzz129v0KqaVdH7PqD4je31lAHtyctXhmf/AFN+pWWlaLa7pNa9pcYM8dR4LNlyBXOXMKYXpoeg3Gz3OIokfpawdvLt1spekuzqlWow02SGscDdt5I4nd9VFgHHJRiI/LPAyXCbdy07PmHYfVqDCf8AD+IA+R0afpKGfsOuDek//b9l6ZC5B5c/ZdYf8p4/8HKF2zqoEFjv9rpXq8LkAWzgRSph2uRsg8Q0Spy1Ss+yQoMR0wYRWaf+mP6nQiui9GWucZ1jtsEN01fFZn8g/qKM6KVJYRz9Qgv2BTMCawqUFAoSQlJSEoI3FNyHgUtRETzQWVZyHLk+qh3FA+UjgmZlI1AHicOHAg3C8/6SbE+GczB1eHD9l6U9qrNqYUPY4ED5T6IPLWOmyc5qYWw/vRDmWugiLQkbrPgucPBK0INRsfbeeKb4mIB/i4diP2h8htpzNysSjv8AFHkAOdMcRr+9kCVT4qNtRSVxaRpCBz6FxjkgKZXgwrzZVcF47R6rO03BwJH9kXg62RwcBoRv4FBZbYaB8TdObv6oPvtWVcVpNq1g51SLiDfnlbdZuECSmtSpIQbnZROSkQLFtOe0O49y1TNR2H1CyOynuFKjbqZQdLTJm/Yta14BFxvQEpQExjgSbqQG/ggZC5SQkc1BEEhKemFBjunDRmpHk7yIUfRTEtDnN7PqpenrLUjzeP6VQbDxLWPdOpiEHo7FMgMC+WzfvRwKB8JClTSgjqFESUPUU+bkgPqoRxUmJddQOcgkT2pjE8IHOCGxbeq7sRMpr2yEHkbGddxPE+qkLZ7Foauxfzat7ZrW4gO+qc3ZzY5+/FBm/wAKTaE5uDctPTwojT3dC1aZB3BBnMZTywOKYYkcEXWwjiC908BA527FHTbBDgCe63ggIxP+VIH83ECEAzC5pc4wA2AexG1azXNd1oH14IP8ZAAYJA42F5+6AWmDYAmCYTqleD1jfeBfRMqtcb213WTBTHBAQ3aIggjVC/GHCyka1pShrRpCCH4zd4Pkn03tNgTPYnXJkC3YIXFkdYaoNlsd0UWtdNm6aZb9vWlahlFpJJF58oC8tw+03tMn1Wr2b0qbHWsZJMzwEQUGsbg2/wCruJHol/CcHEKv2btam7/mAzxItyVozFMOjh4oEdSeNH+IJSF1T/Se+Pop/iBcgEdVeNWE9l0hxI08kVCRxQZTpp1qTSBJDvUQsbSZDmk6yJXovSJg/D1LCYB8HBebYurHbNu5BvNk4gRE++CuRUXltLbJB19VcYPpMd5t4oN+2okNULOYPpC1wuQEezaVMiz29xH1QHVKiJzHgqKrixqCivxnuEFtUq3SMMoRz7nmUTSCAkJ4am01KgbCjrVA1pcdAJPYFNKHx0ZHg6FrvQoKmnTzBziILzmjUgQAB4BOyQLaptCt1W7iQLc4ugdp7TbTu47tBqT9EBA3za3cqjG4hmZzXPEFu7jqqfH7afUJjuA0H3KqajnE3KC3qbYa0QwT5d/viq3FbTeZiGzw+6EcVG8oGucTzUjX3CiDe5P7wgINQe5SAjXRJRZxHfCMp0Gfze/JAJBdoLcSuGG/1X8ka6nE3tzUWTQm6CEMcOBHgkdG8EIjWy4v3C7twGqArZWzGVWOIdL23yCLti7hPDgiG4VjZyszeLvG0BBUcKRD3g8g20dp1Ks24q0sIngLEdnJANimsLHklgLWkiDBnkBqO5VlJ9QXDnDvVs/GvIvDhvDgHeqjoMa79AGsxLQOQymEDMJtPEZg0vMcYEo5+26rbNqvi+uWfGEKcMAcwzcgYOvKyFxrg0jMddCI5ag/dAe3buIbf4ru+HDwKOodMqg+djXc2ktPgZWedh5+V4NuA+hKjdgqm4jz+yDS7V6S06tF7A17XEWkWmZ1Cw1UmZOqOfReBu7iVG6k8NOYbp1G5ALEpzaaaxymB98kDXDhKcyo4aOKVzU1ougmOMqjRyv/AMdU9ws45q0EIN7h2zdT07yLe+KqqGNy6nVG/jG66SgsKbk/Oq1u0GakiOOiotr9JaYMMJcRwMDvQajE4iBa/eqbaW2mtY7M5pNxAjeO1ZDFbWrVLA5W8NJ+6D+F/EZ9EFtV2+S0Cm10263Cyqa+d565kpwEaeSS5KCAkjkh+9WAoEqM4Zu8x6+CAMMnkufTsiTQdu8wpaUNFx1jvN+7kEALcI43FhxU1GjB5qyAB0MiOIKSmBOnZx/ZBA2kbLn0G7/JG/D5JKlADxQAOpuaRDteN11TMBcC3MIitwAk8vvuSGjIkzI8EFf8Wbadup7Fb4LZoNNppvGZw0IMk9sEKB1AEx4/RQswkDqlw9PBBY1cBWZZ7HHf1OtwvAmB4IVzoESBHEQe+FLhsViGdYQ4xEn5o1Vh/jtNwitRGaLugHtiyCpNKTHE8CFKymQcoJg2jS9jrwujBQpVv8lrwQBIbmd5SfVI7AVWNmI4SC1x3QJ1QDYrEmkznuveQee7uWcLzUqSd5lE49tUnrsdItcEwhqWDcdQ6eEFAS/D8vfakFPWCR2Ej0T30HtsJHIz6FOpud+oA90HxCCMAj9Tvfao6jnkEF1uYCJlp1lvPUKKvXZOXSPPvQC06fepMt1OwNdonPoQUEBamwpzRPCyZlQNatAqMNV9CBuM2oAYuq/E7Ze5wy7vVNxWHEkz/fvQzWRoUEtXEPf8zj2JtOB79wo83NLY3CAvPviU5zwgmucOae3EjhdAURw8U11UtjWeCVjHO1tyH3RFNuU2b4oIKTnk/wAPmVOylHbx3+KkycYunNEIOyW4qL4BG7iimTPu6c3y8boBRhmm4seIsU5uHcDIM/zCNOY+yLAi5/cJS60UwDGrnTA7OJQDvrhov1ffJJTbnNxDeO8+GgRlHDBpzOueJ+kaKN+GbMiQTvHHmNCgidTaBaw5WTHaCyjL3iYAd5H7FLTr3g2/m++iCQwYKexo3X3FNDTpYqVlOOfHkgcRI+yhq4cGfG+5EZgL2j05prwX30bw48zyQEdEWdd40zMsRaYIkjuKusXTyiXSYbYkzEETrvVRsapFdkakweEEGfv3K72jUbUOVtVgc0mQTF4iCJQV+x69OoIG63bzlSYsEdVji4D5mvM9hUrcEWEFpbFhYaniY48Y3qanQcOtlnUxOaeyUGM6Y1iKlPSMlu2ZOt1T4etNjvRvSeuX4kiBAgQPH6qKlg2kizmn3uQRZRmvJHapH4ajrPdv/dEvwzokQYnkfA6qupVOtMSgdXw4B+Yck51B7YvY6XBCJr5XBsCPRNGsaoImVXDUKYVGkX8x9dUhINt674aBzKbSTqLWvKuvh9vgqFzY3rR/Af8Aw+aCgqPkT73oeqbLlyCAt0UlazZXLkHbPbmJBJU9Si0AwAuXIJaT8rgNdNd3YjXM05/VcuQI5unapmaLlyBodcI1mgSrkAzGyJPGI3eG9EMFwOK5cgfTEkT7vCTEM8vquXIIKbAkAkAG+q5cgjpUBBIkRw01jRdhqhdJ4WSLkDS8uflOkT3o9lORv0lcuQNZULDnb8zTI7pVbtsxVrGL5jrO8rlyAnZmMfFnEQBvt4FX2ytoPeQ10RHC65cgwLjNV5OuYn1VxSqF1ySYFpXLkDMe8hjiN9vHVUjFy5AVRFgpxquXIGMbeVJMrlyCB+9bxcuQf//Z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 descr="00224-grandpa-grandmother-doing-picnic-with-grands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142852"/>
            <a:ext cx="6500826" cy="3500446"/>
          </a:xfrm>
          <a:prstGeom prst="rect">
            <a:avLst/>
          </a:prstGeom>
        </p:spPr>
      </p:pic>
      <p:pic>
        <p:nvPicPr>
          <p:cNvPr id="13" name="Рисунок 12" descr="e606f57cc2fc86d7e234c25e60ea6e3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488" y="3286124"/>
            <a:ext cx="609600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6736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0303-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214290"/>
            <a:ext cx="5370220" cy="3175078"/>
          </a:xfrm>
          <a:prstGeom prst="rect">
            <a:avLst/>
          </a:prstGeom>
        </p:spPr>
      </p:pic>
      <p:pic>
        <p:nvPicPr>
          <p:cNvPr id="9" name="Рисунок 8" descr="AdobeStock_10170446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926" y="2786058"/>
            <a:ext cx="6118856" cy="3957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3979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erfi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496" y="3429000"/>
            <a:ext cx="4876800" cy="3238500"/>
          </a:xfrm>
          <a:prstGeom prst="rect">
            <a:avLst/>
          </a:prstGeom>
        </p:spPr>
      </p:pic>
      <p:pic>
        <p:nvPicPr>
          <p:cNvPr id="3" name="Рисунок 2" descr="Surfer_at_the_Cayucos_Pier,_Cayucos,_C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14290"/>
            <a:ext cx="4429132" cy="49291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zima-malchiki-dvoe-sne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214290"/>
            <a:ext cx="5786446" cy="3846262"/>
          </a:xfrm>
          <a:prstGeom prst="rect">
            <a:avLst/>
          </a:prstGeom>
        </p:spPr>
      </p:pic>
      <p:pic>
        <p:nvPicPr>
          <p:cNvPr id="3" name="Рисунок 2" descr="zima-sneg-snegoviki-devochk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124" y="3714752"/>
            <a:ext cx="4541520" cy="2895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unnam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214290"/>
            <a:ext cx="3857652" cy="4714908"/>
          </a:xfrm>
          <a:prstGeom prst="rect">
            <a:avLst/>
          </a:prstGeom>
        </p:spPr>
      </p:pic>
      <p:pic>
        <p:nvPicPr>
          <p:cNvPr id="3" name="Рисунок 2" descr="vybor-po-rostu-848x42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736" y="3500438"/>
            <a:ext cx="6461760" cy="3230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wo-player-games-onln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488" y="3643314"/>
            <a:ext cx="6096000" cy="3048000"/>
          </a:xfrm>
          <a:prstGeom prst="rect">
            <a:avLst/>
          </a:prstGeom>
        </p:spPr>
      </p:pic>
      <p:pic>
        <p:nvPicPr>
          <p:cNvPr id="3" name="Рисунок 2" descr="unnamed (5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214290"/>
            <a:ext cx="5072098" cy="3571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ossiyskie_telezriteli_stali_bolshe_smotret_novostey_i_kin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214290"/>
            <a:ext cx="5547360" cy="2971800"/>
          </a:xfrm>
          <a:prstGeom prst="rect">
            <a:avLst/>
          </a:prstGeom>
        </p:spPr>
      </p:pic>
      <p:pic>
        <p:nvPicPr>
          <p:cNvPr id="3" name="Рисунок 2" descr="show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7525" y="2928934"/>
            <a:ext cx="6086475" cy="381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ead-book-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496" y="2928934"/>
            <a:ext cx="4905388" cy="3614750"/>
          </a:xfrm>
          <a:prstGeom prst="rect">
            <a:avLst/>
          </a:prstGeom>
        </p:spPr>
      </p:pic>
      <p:pic>
        <p:nvPicPr>
          <p:cNvPr id="3" name="Рисунок 2" descr="unnamed (3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214290"/>
            <a:ext cx="4429156" cy="3214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exels-photo-70839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214290"/>
            <a:ext cx="5572132" cy="3971272"/>
          </a:xfrm>
          <a:prstGeom prst="rect">
            <a:avLst/>
          </a:prstGeom>
        </p:spPr>
      </p:pic>
      <p:pic>
        <p:nvPicPr>
          <p:cNvPr id="3" name="Рисунок 2" descr="молодежь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868" y="3286124"/>
            <a:ext cx="5286380" cy="33916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f093d517ace681_730x44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285728"/>
            <a:ext cx="5715040" cy="3571900"/>
          </a:xfrm>
          <a:prstGeom prst="rect">
            <a:avLst/>
          </a:prstGeom>
        </p:spPr>
      </p:pic>
      <p:pic>
        <p:nvPicPr>
          <p:cNvPr id="6" name="Рисунок 5" descr="polza-muziki-v2_ori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7686" y="2143116"/>
            <a:ext cx="44958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1995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67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214290"/>
            <a:ext cx="5143536" cy="3357586"/>
          </a:xfrm>
          <a:prstGeom prst="rect">
            <a:avLst/>
          </a:prstGeom>
        </p:spPr>
      </p:pic>
      <p:pic>
        <p:nvPicPr>
          <p:cNvPr id="3" name="Рисунок 2" descr="unnamed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3306" y="2857496"/>
            <a:ext cx="5258762" cy="3749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epositphotos_166506288-stock-photo-photograph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1934" y="3214686"/>
            <a:ext cx="4857754" cy="3500442"/>
          </a:xfrm>
          <a:prstGeom prst="rect">
            <a:avLst/>
          </a:prstGeom>
        </p:spPr>
      </p:pic>
      <p:pic>
        <p:nvPicPr>
          <p:cNvPr id="3" name="Рисунок 2" descr="unnamed (6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214290"/>
            <a:ext cx="5643602" cy="33575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epositphotos_28473595_l-2015-pic905-895x505-785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142852"/>
            <a:ext cx="5293070" cy="3627140"/>
          </a:xfrm>
          <a:prstGeom prst="rect">
            <a:avLst/>
          </a:prstGeom>
        </p:spPr>
      </p:pic>
      <p:pic>
        <p:nvPicPr>
          <p:cNvPr id="3" name="Рисунок 2" descr="f7a64365-1d5f-472e-89c9-d9a6b9239c1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124" y="3500438"/>
            <a:ext cx="4524380" cy="32127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93e81ccf7569071752b99fe97718231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214290"/>
            <a:ext cx="5786478" cy="3714776"/>
          </a:xfrm>
          <a:prstGeom prst="rect">
            <a:avLst/>
          </a:prstGeom>
        </p:spPr>
      </p:pic>
      <p:pic>
        <p:nvPicPr>
          <p:cNvPr id="4" name="Рисунок 3" descr="malin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3372" y="2928934"/>
            <a:ext cx="4810116" cy="371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8573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epositphotos_10700519_xl-2015_5be747b3e6d7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214290"/>
            <a:ext cx="5135880" cy="3421380"/>
          </a:xfrm>
          <a:prstGeom prst="rect">
            <a:avLst/>
          </a:prstGeom>
        </p:spPr>
      </p:pic>
      <p:pic>
        <p:nvPicPr>
          <p:cNvPr id="3" name="Рисунок 2" descr="история-происхождения-танца-вальс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124" y="1785926"/>
            <a:ext cx="4541510" cy="49291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lobid1497049266414-758x5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44" y="3071810"/>
            <a:ext cx="5286380" cy="3605430"/>
          </a:xfrm>
          <a:prstGeom prst="rect">
            <a:avLst/>
          </a:prstGeom>
        </p:spPr>
      </p:pic>
      <p:pic>
        <p:nvPicPr>
          <p:cNvPr id="3" name="Рисунок 2" descr="lyudi-kupayutsya-v-mor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214290"/>
            <a:ext cx="5334000" cy="33299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2991_9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142852"/>
            <a:ext cx="5929330" cy="3853826"/>
          </a:xfrm>
          <a:prstGeom prst="rect">
            <a:avLst/>
          </a:prstGeom>
        </p:spPr>
      </p:pic>
      <p:pic>
        <p:nvPicPr>
          <p:cNvPr id="8" name="Рисунок 7" descr="2007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7554" y="3500438"/>
            <a:ext cx="5595934" cy="321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4450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881b471b7ce2c5fae022b1d835c347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214290"/>
            <a:ext cx="4876800" cy="3238500"/>
          </a:xfrm>
          <a:prstGeom prst="rect">
            <a:avLst/>
          </a:prstGeom>
        </p:spPr>
      </p:pic>
      <p:pic>
        <p:nvPicPr>
          <p:cNvPr id="3" name="Рисунок 2" descr="unnamed (2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496" y="2928934"/>
            <a:ext cx="4901572" cy="36518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0916315_1378721024_zamki_iz_peska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142852"/>
            <a:ext cx="5905500" cy="3810000"/>
          </a:xfrm>
          <a:prstGeom prst="rect">
            <a:avLst/>
          </a:prstGeom>
        </p:spPr>
      </p:pic>
      <p:pic>
        <p:nvPicPr>
          <p:cNvPr id="3" name="Рисунок 2" descr="unnamed (4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7686" y="3429000"/>
            <a:ext cx="4687258" cy="3241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379404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214290"/>
            <a:ext cx="5431162" cy="3595694"/>
          </a:xfrm>
          <a:prstGeom prst="rect">
            <a:avLst/>
          </a:prstGeom>
        </p:spPr>
      </p:pic>
      <p:pic>
        <p:nvPicPr>
          <p:cNvPr id="4" name="Рисунок 3" descr="detskaya-igra-snezhk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364" y="2928934"/>
            <a:ext cx="6019812" cy="378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9775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1143000"/>
          </a:xfrm>
        </p:spPr>
        <p:txBody>
          <a:bodyPr>
            <a:normAutofit/>
          </a:bodyPr>
          <a:lstStyle/>
          <a:p>
            <a:endParaRPr lang="ru-RU" sz="6600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7" name="Рисунок 6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876" y="2571744"/>
            <a:ext cx="4147192" cy="4004316"/>
          </a:xfrm>
          <a:prstGeom prst="rect">
            <a:avLst/>
          </a:prstGeom>
        </p:spPr>
      </p:pic>
      <p:pic>
        <p:nvPicPr>
          <p:cNvPr id="8" name="Рисунок 7" descr="a9102_9531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214290"/>
            <a:ext cx="4693920" cy="352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704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age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7620" y="2928934"/>
            <a:ext cx="5151077" cy="3786190"/>
          </a:xfrm>
          <a:prstGeom prst="rect">
            <a:avLst/>
          </a:prstGeom>
        </p:spPr>
      </p:pic>
      <p:pic>
        <p:nvPicPr>
          <p:cNvPr id="2" name="Рисунок 1" descr="1568985019_badminton-1428046_192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44" y="214290"/>
            <a:ext cx="4819656" cy="3640462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989125672107851c611bd92094a32b866074703a922_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142852"/>
            <a:ext cx="4572000" cy="3048000"/>
          </a:xfrm>
          <a:prstGeom prst="rect">
            <a:avLst/>
          </a:prstGeom>
        </p:spPr>
      </p:pic>
      <p:pic>
        <p:nvPicPr>
          <p:cNvPr id="3" name="Рисунок 2" descr="dvoe-ljudej-sidjat-u-kostra-i-zharjat-sosisk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8992" y="3214686"/>
            <a:ext cx="5429256" cy="3500444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arbecue-1433018_960_720-770x49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285728"/>
            <a:ext cx="4500594" cy="3071834"/>
          </a:xfrm>
          <a:prstGeom prst="rect">
            <a:avLst/>
          </a:prstGeom>
        </p:spPr>
      </p:pic>
      <p:pic>
        <p:nvPicPr>
          <p:cNvPr id="3" name="Рисунок 2" descr="barbekiu-mai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620" y="2643182"/>
            <a:ext cx="5072066" cy="3978368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d06c3_c1a69dc62eef414eb00fbab399cd65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214290"/>
            <a:ext cx="5036820" cy="3360420"/>
          </a:xfrm>
          <a:prstGeom prst="rect">
            <a:avLst/>
          </a:prstGeom>
        </p:spPr>
      </p:pic>
      <p:pic>
        <p:nvPicPr>
          <p:cNvPr id="3" name="Рисунок 2" descr="zoo-1348086_960_72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48" y="3571876"/>
            <a:ext cx="4497716" cy="3162118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mb_183475_49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285728"/>
            <a:ext cx="4857754" cy="3643314"/>
          </a:xfrm>
          <a:prstGeom prst="rect">
            <a:avLst/>
          </a:prstGeom>
        </p:spPr>
      </p:pic>
      <p:pic>
        <p:nvPicPr>
          <p:cNvPr id="3" name="Рисунок 2" descr="sobirat-rakushki-sonni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3174" y="3143248"/>
            <a:ext cx="6381750" cy="359092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uvenir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8926" y="3643314"/>
            <a:ext cx="6096000" cy="3093720"/>
          </a:xfrm>
          <a:prstGeom prst="rect">
            <a:avLst/>
          </a:prstGeom>
        </p:spPr>
      </p:pic>
      <p:pic>
        <p:nvPicPr>
          <p:cNvPr id="3" name="Рисунок 2" descr="8549b07d954bf449fca21b04576f430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44" y="214290"/>
            <a:ext cx="6629400" cy="370332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unnamed (8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214290"/>
            <a:ext cx="4786346" cy="3214710"/>
          </a:xfrm>
          <a:prstGeom prst="rect">
            <a:avLst/>
          </a:prstGeom>
        </p:spPr>
      </p:pic>
      <p:pic>
        <p:nvPicPr>
          <p:cNvPr id="3" name="Рисунок 2" descr="6899072-Studenty_smogut_vnov1051339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3174" y="3286124"/>
            <a:ext cx="6310310" cy="3571876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ез названия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285728"/>
            <a:ext cx="4926356" cy="2891806"/>
          </a:xfrm>
          <a:prstGeom prst="rect">
            <a:avLst/>
          </a:prstGeom>
        </p:spPr>
      </p:pic>
      <p:pic>
        <p:nvPicPr>
          <p:cNvPr id="3" name="Рисунок 2" descr="image4-1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7422" y="2857496"/>
            <a:ext cx="6643702" cy="385091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epositphotos_43661157-stock-photo-child-rolling-with-waterslid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3" y="0"/>
            <a:ext cx="4000528" cy="4500570"/>
          </a:xfrm>
          <a:prstGeom prst="rect">
            <a:avLst/>
          </a:prstGeom>
        </p:spPr>
      </p:pic>
      <p:pic>
        <p:nvPicPr>
          <p:cNvPr id="3" name="Рисунок 2" descr="c0d0c7ccbca88ada88aef739badd081f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1802" y="3000372"/>
            <a:ext cx="5919798" cy="3681418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vlluc4i6c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6182" y="3643314"/>
            <a:ext cx="5072066" cy="3089445"/>
          </a:xfrm>
          <a:prstGeom prst="rect">
            <a:avLst/>
          </a:prstGeom>
        </p:spPr>
      </p:pic>
      <p:pic>
        <p:nvPicPr>
          <p:cNvPr id="3" name="Рисунок 2" descr="SAM_553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142852"/>
            <a:ext cx="5357818" cy="407194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ru-RU" sz="6600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724128" y="2204864"/>
            <a:ext cx="2880320" cy="4032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2-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214290"/>
            <a:ext cx="4873628" cy="3179764"/>
          </a:xfrm>
          <a:prstGeom prst="rect">
            <a:avLst/>
          </a:prstGeom>
        </p:spPr>
      </p:pic>
      <p:pic>
        <p:nvPicPr>
          <p:cNvPr id="9" name="Рисунок 8" descr="0250e90a81001895b8377b6f3aae1c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43306" y="3286124"/>
            <a:ext cx="5143504" cy="33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2392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zachem-uchitsya-pet-posle-3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4678" y="2857496"/>
            <a:ext cx="5715000" cy="3810000"/>
          </a:xfrm>
          <a:prstGeom prst="rect">
            <a:avLst/>
          </a:prstGeom>
        </p:spPr>
      </p:pic>
      <p:pic>
        <p:nvPicPr>
          <p:cNvPr id="3" name="Рисунок 2" descr="deti-i-peni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214290"/>
            <a:ext cx="5643602" cy="350046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4a43ddd64edce6847701fecf86c7a9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142852"/>
            <a:ext cx="5857884" cy="3733417"/>
          </a:xfrm>
          <a:prstGeom prst="rect">
            <a:avLst/>
          </a:prstGeom>
        </p:spPr>
      </p:pic>
      <p:pic>
        <p:nvPicPr>
          <p:cNvPr id="7" name="Рисунок 6" descr="gallery!1wq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3214686"/>
            <a:ext cx="6248400" cy="351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1308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5b0ff0de410f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142852"/>
            <a:ext cx="5905500" cy="3933825"/>
          </a:xfrm>
          <a:prstGeom prst="rect">
            <a:avLst/>
          </a:prstGeom>
        </p:spPr>
      </p:pic>
      <p:pic>
        <p:nvPicPr>
          <p:cNvPr id="10" name="Рисунок 9" descr="EH06i5x2Oyw-900x6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9058" y="3309934"/>
            <a:ext cx="5072066" cy="354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0726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6a9b5c0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214290"/>
            <a:ext cx="5000628" cy="3607598"/>
          </a:xfrm>
          <a:prstGeom prst="rect">
            <a:avLst/>
          </a:prstGeom>
        </p:spPr>
      </p:pic>
      <p:pic>
        <p:nvPicPr>
          <p:cNvPr id="7" name="Рисунок 6" descr="bf6c8eef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28992" y="3143248"/>
            <a:ext cx="5572132" cy="357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3450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epositphotos_169523756-stock-photo-man-fishing-with-rod-a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496" y="3071810"/>
            <a:ext cx="4929192" cy="3571880"/>
          </a:xfrm>
          <a:prstGeom prst="rect">
            <a:avLst/>
          </a:prstGeom>
        </p:spPr>
      </p:pic>
      <p:pic>
        <p:nvPicPr>
          <p:cNvPr id="3" name="Рисунок 2" descr="unnamed (7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285728"/>
            <a:ext cx="4929222" cy="335758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ygwdfvqxh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357166"/>
            <a:ext cx="5429256" cy="3446635"/>
          </a:xfrm>
          <a:prstGeom prst="rect">
            <a:avLst/>
          </a:prstGeom>
        </p:spPr>
      </p:pic>
      <p:pic>
        <p:nvPicPr>
          <p:cNvPr id="3" name="Рисунок 2" descr="78e5aac30daf65f01e8805a9ac5598c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48" y="3500438"/>
            <a:ext cx="4572000" cy="3071814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1552f6acb5ccc521abda6c5ae9776af2b52dc663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197</TotalTime>
  <Words>9</Words>
  <Application>Microsoft Office PowerPoint</Application>
  <PresentationFormat>Экран (4:3)</PresentationFormat>
  <Paragraphs>4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Апекс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</vt:vector>
  </TitlesOfParts>
  <Company>SPecialiST RePack &amp; SanBuild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pc</dc:creator>
  <cp:lastModifiedBy>Igor</cp:lastModifiedBy>
  <cp:revision>23</cp:revision>
  <dcterms:created xsi:type="dcterms:W3CDTF">2014-09-15T16:13:16Z</dcterms:created>
  <dcterms:modified xsi:type="dcterms:W3CDTF">2020-09-21T16:43:43Z</dcterms:modified>
</cp:coreProperties>
</file>