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5" r:id="rId5"/>
    <p:sldId id="294" r:id="rId6"/>
    <p:sldId id="297" r:id="rId7"/>
    <p:sldId id="261" r:id="rId8"/>
    <p:sldId id="266" r:id="rId9"/>
    <p:sldId id="268" r:id="rId10"/>
    <p:sldId id="298" r:id="rId11"/>
    <p:sldId id="269" r:id="rId12"/>
    <p:sldId id="277" r:id="rId13"/>
    <p:sldId id="272" r:id="rId14"/>
    <p:sldId id="280" r:id="rId15"/>
    <p:sldId id="282" r:id="rId16"/>
    <p:sldId id="299" r:id="rId17"/>
    <p:sldId id="276" r:id="rId18"/>
    <p:sldId id="283" r:id="rId19"/>
    <p:sldId id="284" r:id="rId20"/>
    <p:sldId id="286" r:id="rId21"/>
    <p:sldId id="285" r:id="rId22"/>
    <p:sldId id="290" r:id="rId23"/>
    <p:sldId id="291" r:id="rId24"/>
    <p:sldId id="263" r:id="rId25"/>
    <p:sldId id="258" r:id="rId26"/>
    <p:sldId id="262" r:id="rId27"/>
    <p:sldId id="260" r:id="rId28"/>
    <p:sldId id="264" r:id="rId29"/>
    <p:sldId id="275" r:id="rId30"/>
    <p:sldId id="292" r:id="rId31"/>
    <p:sldId id="273" r:id="rId32"/>
    <p:sldId id="265" r:id="rId33"/>
    <p:sldId id="300" r:id="rId34"/>
    <p:sldId id="301" r:id="rId35"/>
    <p:sldId id="302" r:id="rId36"/>
    <p:sldId id="303" r:id="rId37"/>
    <p:sldId id="304" r:id="rId38"/>
    <p:sldId id="305" r:id="rId39"/>
    <p:sldId id="312" r:id="rId40"/>
    <p:sldId id="293" r:id="rId41"/>
    <p:sldId id="274" r:id="rId42"/>
    <p:sldId id="306" r:id="rId43"/>
    <p:sldId id="270" r:id="rId44"/>
    <p:sldId id="307" r:id="rId45"/>
    <p:sldId id="308" r:id="rId46"/>
    <p:sldId id="267" r:id="rId47"/>
    <p:sldId id="309" r:id="rId48"/>
    <p:sldId id="271" r:id="rId49"/>
    <p:sldId id="310" r:id="rId50"/>
    <p:sldId id="31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9998-2CEB-401C-953D-5AF70B92ED39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F5E4-482E-4281-AD8E-8FEA775954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Das Essen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5b7b896fca0c6f02897409e0d415f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3"/>
            <a:ext cx="8143932" cy="61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93301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571480"/>
            <a:ext cx="7596240" cy="569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97805822_element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642918"/>
            <a:ext cx="6566964" cy="538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leb_-Rgano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1"/>
            <a:ext cx="8751154" cy="5834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4d9d5f4626137b0e7f218f397bc2d7-allow_enlarge_1Xresize_crop_1Xquality_100Xw_680Xh_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23" y="428604"/>
            <a:ext cx="7905805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0605c6a965dfdabec97ec338900a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" y="500042"/>
            <a:ext cx="8575174" cy="592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47104" cy="55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536bb8c3fef2aa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214554"/>
            <a:ext cx="4511520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57166"/>
            <a:ext cx="39495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емецкий язык\Наглядность\Weihnachten\Рисунок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72362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0450" y="285728"/>
            <a:ext cx="8507830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vor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79"/>
            <a:ext cx="8497696" cy="566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rog_reshetka_s_malin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00216" cy="6165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57887" cy="55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de-DE" sz="9600" b="1" i="1" dirty="0" smtClean="0">
                <a:solidFill>
                  <a:schemeClr val="accent6">
                    <a:lumMod val="75000"/>
                  </a:schemeClr>
                </a:solidFill>
              </a:rPr>
              <a:t>Die Getränke</a:t>
            </a:r>
            <a:endParaRPr lang="de-DE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6551692" cy="568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7166"/>
            <a:ext cx="5643602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8966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679450"/>
            <a:ext cx="89789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00042"/>
            <a:ext cx="60722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28926" y="500042"/>
            <a:ext cx="3643338" cy="590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3986217" cy="603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570320-stock-photo-cut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52"/>
            <a:ext cx="7358114" cy="654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chemeClr val="accent6">
                    <a:lumMod val="75000"/>
                  </a:schemeClr>
                </a:solidFill>
              </a:rPr>
              <a:t>Das </a:t>
            </a:r>
            <a:r>
              <a:rPr lang="en-US" sz="9600" b="1" i="1" dirty="0" err="1" smtClean="0">
                <a:solidFill>
                  <a:schemeClr val="accent6">
                    <a:lumMod val="75000"/>
                  </a:schemeClr>
                </a:solidFill>
              </a:rPr>
              <a:t>Obst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7034232" cy="59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1" y="0"/>
            <a:ext cx="80288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0-17-s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062156" cy="617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06.1444129386.SNCPSG10.obj.0.1.jpg.oe.jpg.pf.jpg.1350nowm.jpg.135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500041"/>
            <a:ext cx="7829638" cy="587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0787634_vish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ндарин-фото-1024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mon-polj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5" y="571480"/>
            <a:ext cx="8396861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cb55836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33586"/>
            <a:ext cx="7572428" cy="643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g_up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5728"/>
            <a:ext cx="6605632" cy="628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de-DE" sz="9600" b="1" i="1" dirty="0" smtClean="0">
                <a:solidFill>
                  <a:schemeClr val="accent6">
                    <a:lumMod val="75000"/>
                  </a:schemeClr>
                </a:solidFill>
              </a:rPr>
              <a:t>Das Gemüse</a:t>
            </a:r>
            <a:endParaRPr lang="de-DE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38968" cy="57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3-ed4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285088" cy="565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mMy00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8667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4231"/>
            <a:ext cx="5715040" cy="667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5-ed4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469240" cy="579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182db132r16h81vae60m1us414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358114" cy="632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tent_ogur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7620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e47828b7e61dc73a4129c6063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8143932" cy="549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20312017-stock-photo-beetr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429000" cy="3154680"/>
          </a:xfrm>
          <a:prstGeom prst="rect">
            <a:avLst/>
          </a:prstGeom>
        </p:spPr>
      </p:pic>
      <p:pic>
        <p:nvPicPr>
          <p:cNvPr id="3" name="Рисунок 2" descr="942c2fae4106a0a00f88b9e7d4c9ba2d_bi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1" y="2571744"/>
            <a:ext cx="5044448" cy="378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5559-s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i="1" dirty="0" err="1" smtClean="0">
                <a:solidFill>
                  <a:schemeClr val="accent6">
                    <a:lumMod val="75000"/>
                  </a:schemeClr>
                </a:solidFill>
              </a:rPr>
              <a:t>Guten</a:t>
            </a:r>
            <a:r>
              <a:rPr lang="en-US" sz="9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9600" b="1" i="1" dirty="0" err="1" smtClean="0">
                <a:solidFill>
                  <a:schemeClr val="accent6">
                    <a:lumMod val="75000"/>
                  </a:schemeClr>
                </a:solidFill>
              </a:rPr>
              <a:t>Appetit</a:t>
            </a:r>
            <a:r>
              <a:rPr lang="en-US" sz="9600" b="1" i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M6u8AxeIUbZ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91" y="714356"/>
            <a:ext cx="813081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d56801b-3cd1-45b4-97e6-e191103e0bbb_670x0_res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318355"/>
            <a:ext cx="8286808" cy="622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44952699_privik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3241"/>
            <a:ext cx="8643998" cy="609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3142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7905805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</Words>
  <Application>Microsoft Office PowerPoint</Application>
  <PresentationFormat>Экран (4:3)</PresentationFormat>
  <Paragraphs>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Das Essen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Die Getränke</vt:lpstr>
      <vt:lpstr>Слайд 24</vt:lpstr>
      <vt:lpstr>Слайд 25</vt:lpstr>
      <vt:lpstr>Слайд 26</vt:lpstr>
      <vt:lpstr>Слайд 27</vt:lpstr>
      <vt:lpstr>Слайд 28</vt:lpstr>
      <vt:lpstr>Слайд 29</vt:lpstr>
      <vt:lpstr>Das Obst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Das Gemüse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Guten Appetit!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Essen</dc:title>
  <dc:creator>Admin</dc:creator>
  <cp:lastModifiedBy>Igor</cp:lastModifiedBy>
  <cp:revision>28</cp:revision>
  <dcterms:created xsi:type="dcterms:W3CDTF">2003-12-31T21:05:10Z</dcterms:created>
  <dcterms:modified xsi:type="dcterms:W3CDTF">2019-02-05T16:08:36Z</dcterms:modified>
</cp:coreProperties>
</file>